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47"/>
  </p:notesMasterIdLst>
  <p:handoutMasterIdLst>
    <p:handoutMasterId r:id="rId48"/>
  </p:handoutMasterIdLst>
  <p:sldIdLst>
    <p:sldId id="269" r:id="rId6"/>
    <p:sldId id="270" r:id="rId7"/>
    <p:sldId id="271" r:id="rId8"/>
    <p:sldId id="272" r:id="rId9"/>
    <p:sldId id="303" r:id="rId10"/>
    <p:sldId id="304" r:id="rId11"/>
    <p:sldId id="275" r:id="rId12"/>
    <p:sldId id="267" r:id="rId13"/>
    <p:sldId id="295" r:id="rId14"/>
    <p:sldId id="296" r:id="rId15"/>
    <p:sldId id="297" r:id="rId16"/>
    <p:sldId id="298" r:id="rId17"/>
    <p:sldId id="299" r:id="rId18"/>
    <p:sldId id="300" r:id="rId19"/>
    <p:sldId id="301" r:id="rId20"/>
    <p:sldId id="307" r:id="rId21"/>
    <p:sldId id="305" r:id="rId22"/>
    <p:sldId id="306" r:id="rId23"/>
    <p:sldId id="273" r:id="rId24"/>
    <p:sldId id="309" r:id="rId25"/>
    <p:sldId id="310" r:id="rId26"/>
    <p:sldId id="274"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78" r:id="rId44"/>
    <p:sldId id="276" r:id="rId45"/>
    <p:sldId id="308"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C1C0E40-34EA-DA0C-9181-768F35F2C384}" name="Tina Renshaw BA Hons (Oxon), MA (Oxon), PGCE, PGCHRM" initials="TR" userId="S::tina.renshaw@esbuk.org::94dc95e1-b3b7-4783-9628-eae13940e46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D821"/>
    <a:srgbClr val="E4141E"/>
    <a:srgbClr val="F58A1D"/>
    <a:srgbClr val="FED40B"/>
    <a:srgbClr val="FDF6D4"/>
    <a:srgbClr val="C1DA23"/>
    <a:srgbClr val="FED008"/>
    <a:srgbClr val="FBD10A"/>
    <a:srgbClr val="C4D820"/>
    <a:srgbClr val="AABD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2" autoAdjust="0"/>
    <p:restoredTop sz="83196" autoAdjust="0"/>
  </p:normalViewPr>
  <p:slideViewPr>
    <p:cSldViewPr>
      <p:cViewPr>
        <p:scale>
          <a:sx n="100" d="100"/>
          <a:sy n="100" d="100"/>
        </p:scale>
        <p:origin x="926" y="-11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76AED14A-6870-4AB0-985B-93BA02D80E0D}"/>
    <pc:docChg chg="modSld">
      <pc:chgData name="Lauren Kearney" userId="b4143d71-0b4c-487b-ad54-94c3c8f1ceb9" providerId="ADAL" clId="{76AED14A-6870-4AB0-985B-93BA02D80E0D}" dt="2024-01-12T12:03:46.367" v="5"/>
      <pc:docMkLst>
        <pc:docMk/>
      </pc:docMkLst>
      <pc:sldChg chg="modSp mod">
        <pc:chgData name="Lauren Kearney" userId="b4143d71-0b4c-487b-ad54-94c3c8f1ceb9" providerId="ADAL" clId="{76AED14A-6870-4AB0-985B-93BA02D80E0D}" dt="2024-01-12T12:03:30.447" v="0"/>
        <pc:sldMkLst>
          <pc:docMk/>
          <pc:sldMk cId="829597382" sldId="296"/>
        </pc:sldMkLst>
        <pc:spChg chg="mod">
          <ac:chgData name="Lauren Kearney" userId="b4143d71-0b4c-487b-ad54-94c3c8f1ceb9" providerId="ADAL" clId="{76AED14A-6870-4AB0-985B-93BA02D80E0D}" dt="2024-01-12T12:03:30.447" v="0"/>
          <ac:spMkLst>
            <pc:docMk/>
            <pc:sldMk cId="829597382" sldId="296"/>
            <ac:spMk id="8" creationId="{CD992D88-BEAA-F618-50CB-1BB00D527F9F}"/>
          </ac:spMkLst>
        </pc:spChg>
      </pc:sldChg>
      <pc:sldChg chg="modSp mod">
        <pc:chgData name="Lauren Kearney" userId="b4143d71-0b4c-487b-ad54-94c3c8f1ceb9" providerId="ADAL" clId="{76AED14A-6870-4AB0-985B-93BA02D80E0D}" dt="2024-01-12T12:03:33.799" v="1"/>
        <pc:sldMkLst>
          <pc:docMk/>
          <pc:sldMk cId="1024539119" sldId="297"/>
        </pc:sldMkLst>
        <pc:spChg chg="mod">
          <ac:chgData name="Lauren Kearney" userId="b4143d71-0b4c-487b-ad54-94c3c8f1ceb9" providerId="ADAL" clId="{76AED14A-6870-4AB0-985B-93BA02D80E0D}" dt="2024-01-12T12:03:33.799" v="1"/>
          <ac:spMkLst>
            <pc:docMk/>
            <pc:sldMk cId="1024539119" sldId="297"/>
            <ac:spMk id="8" creationId="{CD992D88-BEAA-F618-50CB-1BB00D527F9F}"/>
          </ac:spMkLst>
        </pc:spChg>
      </pc:sldChg>
      <pc:sldChg chg="modSp mod">
        <pc:chgData name="Lauren Kearney" userId="b4143d71-0b4c-487b-ad54-94c3c8f1ceb9" providerId="ADAL" clId="{76AED14A-6870-4AB0-985B-93BA02D80E0D}" dt="2024-01-12T12:03:37.342" v="2"/>
        <pc:sldMkLst>
          <pc:docMk/>
          <pc:sldMk cId="3075188508" sldId="298"/>
        </pc:sldMkLst>
        <pc:spChg chg="mod">
          <ac:chgData name="Lauren Kearney" userId="b4143d71-0b4c-487b-ad54-94c3c8f1ceb9" providerId="ADAL" clId="{76AED14A-6870-4AB0-985B-93BA02D80E0D}" dt="2024-01-12T12:03:37.342" v="2"/>
          <ac:spMkLst>
            <pc:docMk/>
            <pc:sldMk cId="3075188508" sldId="298"/>
            <ac:spMk id="8" creationId="{CD992D88-BEAA-F618-50CB-1BB00D527F9F}"/>
          </ac:spMkLst>
        </pc:spChg>
      </pc:sldChg>
      <pc:sldChg chg="modSp mod">
        <pc:chgData name="Lauren Kearney" userId="b4143d71-0b4c-487b-ad54-94c3c8f1ceb9" providerId="ADAL" clId="{76AED14A-6870-4AB0-985B-93BA02D80E0D}" dt="2024-01-12T12:03:40.223" v="3"/>
        <pc:sldMkLst>
          <pc:docMk/>
          <pc:sldMk cId="583842863" sldId="299"/>
        </pc:sldMkLst>
        <pc:spChg chg="mod">
          <ac:chgData name="Lauren Kearney" userId="b4143d71-0b4c-487b-ad54-94c3c8f1ceb9" providerId="ADAL" clId="{76AED14A-6870-4AB0-985B-93BA02D80E0D}" dt="2024-01-12T12:03:40.223" v="3"/>
          <ac:spMkLst>
            <pc:docMk/>
            <pc:sldMk cId="583842863" sldId="299"/>
            <ac:spMk id="8" creationId="{CD992D88-BEAA-F618-50CB-1BB00D527F9F}"/>
          </ac:spMkLst>
        </pc:spChg>
      </pc:sldChg>
      <pc:sldChg chg="modSp mod">
        <pc:chgData name="Lauren Kearney" userId="b4143d71-0b4c-487b-ad54-94c3c8f1ceb9" providerId="ADAL" clId="{76AED14A-6870-4AB0-985B-93BA02D80E0D}" dt="2024-01-12T12:03:43.263" v="4"/>
        <pc:sldMkLst>
          <pc:docMk/>
          <pc:sldMk cId="2345717186" sldId="300"/>
        </pc:sldMkLst>
        <pc:spChg chg="mod">
          <ac:chgData name="Lauren Kearney" userId="b4143d71-0b4c-487b-ad54-94c3c8f1ceb9" providerId="ADAL" clId="{76AED14A-6870-4AB0-985B-93BA02D80E0D}" dt="2024-01-12T12:03:43.263" v="4"/>
          <ac:spMkLst>
            <pc:docMk/>
            <pc:sldMk cId="2345717186" sldId="300"/>
            <ac:spMk id="8" creationId="{CD992D88-BEAA-F618-50CB-1BB00D527F9F}"/>
          </ac:spMkLst>
        </pc:spChg>
      </pc:sldChg>
      <pc:sldChg chg="modSp mod">
        <pc:chgData name="Lauren Kearney" userId="b4143d71-0b4c-487b-ad54-94c3c8f1ceb9" providerId="ADAL" clId="{76AED14A-6870-4AB0-985B-93BA02D80E0D}" dt="2024-01-12T12:03:46.367" v="5"/>
        <pc:sldMkLst>
          <pc:docMk/>
          <pc:sldMk cId="605126956" sldId="301"/>
        </pc:sldMkLst>
        <pc:spChg chg="mod">
          <ac:chgData name="Lauren Kearney" userId="b4143d71-0b4c-487b-ad54-94c3c8f1ceb9" providerId="ADAL" clId="{76AED14A-6870-4AB0-985B-93BA02D80E0D}" dt="2024-01-12T12:03:46.367" v="5"/>
          <ac:spMkLst>
            <pc:docMk/>
            <pc:sldMk cId="605126956" sldId="301"/>
            <ac:spMk id="8" creationId="{CD992D88-BEAA-F618-50CB-1BB00D527F9F}"/>
          </ac:spMkLst>
        </pc:spChg>
      </pc:sldChg>
    </pc:docChg>
  </pc:docChgLst>
  <pc:docChgLst>
    <pc:chgData name="Lauren Kearney" userId="b4143d71-0b4c-487b-ad54-94c3c8f1ceb9" providerId="ADAL" clId="{384C7927-A479-4786-86E7-D092849E6149}"/>
    <pc:docChg chg="undo custSel addSld delSld modSld sldOrd">
      <pc:chgData name="Lauren Kearney" userId="b4143d71-0b4c-487b-ad54-94c3c8f1ceb9" providerId="ADAL" clId="{384C7927-A479-4786-86E7-D092849E6149}" dt="2023-12-21T13:24:48.245" v="7796" actId="1076"/>
      <pc:docMkLst>
        <pc:docMk/>
      </pc:docMkLst>
      <pc:sldChg chg="add del">
        <pc:chgData name="Lauren Kearney" userId="b4143d71-0b4c-487b-ad54-94c3c8f1ceb9" providerId="ADAL" clId="{384C7927-A479-4786-86E7-D092849E6149}" dt="2023-11-15T13:27:43.377" v="7007"/>
        <pc:sldMkLst>
          <pc:docMk/>
          <pc:sldMk cId="1296571369" sldId="266"/>
        </pc:sldMkLst>
      </pc:sldChg>
      <pc:sldChg chg="modSp add mod">
        <pc:chgData name="Lauren Kearney" userId="b4143d71-0b4c-487b-ad54-94c3c8f1ceb9" providerId="ADAL" clId="{384C7927-A479-4786-86E7-D092849E6149}" dt="2023-12-19T15:33:07.931" v="7772" actId="34135"/>
        <pc:sldMkLst>
          <pc:docMk/>
          <pc:sldMk cId="2688109878" sldId="267"/>
        </pc:sldMkLst>
        <pc:spChg chg="mod">
          <ac:chgData name="Lauren Kearney" userId="b4143d71-0b4c-487b-ad54-94c3c8f1ceb9" providerId="ADAL" clId="{384C7927-A479-4786-86E7-D092849E6149}" dt="2023-11-14T15:25:36.557" v="2749" actId="1036"/>
          <ac:spMkLst>
            <pc:docMk/>
            <pc:sldMk cId="2688109878" sldId="267"/>
            <ac:spMk id="2" creationId="{30C97A73-8511-DD43-BE87-4328925D31A2}"/>
          </ac:spMkLst>
        </pc:spChg>
        <pc:spChg chg="mod">
          <ac:chgData name="Lauren Kearney" userId="b4143d71-0b4c-487b-ad54-94c3c8f1ceb9" providerId="ADAL" clId="{384C7927-A479-4786-86E7-D092849E6149}" dt="2023-11-14T15:25:35.497" v="2748" actId="1036"/>
          <ac:spMkLst>
            <pc:docMk/>
            <pc:sldMk cId="2688109878" sldId="267"/>
            <ac:spMk id="8" creationId="{CD992D88-BEAA-F618-50CB-1BB00D527F9F}"/>
          </ac:spMkLst>
        </pc:spChg>
        <pc:picChg chg="mod">
          <ac:chgData name="Lauren Kearney" userId="b4143d71-0b4c-487b-ad54-94c3c8f1ceb9" providerId="ADAL" clId="{384C7927-A479-4786-86E7-D092849E6149}" dt="2023-12-19T15:33:07.931" v="7772" actId="34135"/>
          <ac:picMkLst>
            <pc:docMk/>
            <pc:sldMk cId="2688109878" sldId="267"/>
            <ac:picMk id="6" creationId="{271491CD-05A8-634E-0ECB-4B8026E8E4D4}"/>
          </ac:picMkLst>
        </pc:picChg>
      </pc:sldChg>
      <pc:sldChg chg="modSp mod modNotesTx">
        <pc:chgData name="Lauren Kearney" userId="b4143d71-0b4c-487b-ad54-94c3c8f1ceb9" providerId="ADAL" clId="{384C7927-A479-4786-86E7-D092849E6149}" dt="2023-12-19T15:35:11.432" v="7795" actId="6549"/>
        <pc:sldMkLst>
          <pc:docMk/>
          <pc:sldMk cId="380473199" sldId="269"/>
        </pc:sldMkLst>
        <pc:spChg chg="mod">
          <ac:chgData name="Lauren Kearney" userId="b4143d71-0b4c-487b-ad54-94c3c8f1ceb9" providerId="ADAL" clId="{384C7927-A479-4786-86E7-D092849E6149}" dt="2023-11-13T10:38:29.246" v="45" actId="20577"/>
          <ac:spMkLst>
            <pc:docMk/>
            <pc:sldMk cId="380473199" sldId="269"/>
            <ac:spMk id="2" creationId="{99D1078A-C66D-48F3-9603-61AA1E82CA34}"/>
          </ac:spMkLst>
        </pc:spChg>
        <pc:spChg chg="mod">
          <ac:chgData name="Lauren Kearney" userId="b4143d71-0b4c-487b-ad54-94c3c8f1ceb9" providerId="ADAL" clId="{384C7927-A479-4786-86E7-D092849E6149}" dt="2023-12-19T13:40:31.727" v="7580" actId="404"/>
          <ac:spMkLst>
            <pc:docMk/>
            <pc:sldMk cId="380473199" sldId="269"/>
            <ac:spMk id="8" creationId="{1D802D75-4751-4BB2-B5BD-7B9278E0C5BA}"/>
          </ac:spMkLst>
        </pc:spChg>
        <pc:picChg chg="mod">
          <ac:chgData name="Lauren Kearney" userId="b4143d71-0b4c-487b-ad54-94c3c8f1ceb9" providerId="ADAL" clId="{384C7927-A479-4786-86E7-D092849E6149}" dt="2023-12-19T15:33:50.029" v="7794" actId="34135"/>
          <ac:picMkLst>
            <pc:docMk/>
            <pc:sldMk cId="380473199" sldId="269"/>
            <ac:picMk id="7" creationId="{51CEED69-C4F1-0AA5-1D36-EB10FC6EC4C1}"/>
          </ac:picMkLst>
        </pc:picChg>
      </pc:sldChg>
      <pc:sldChg chg="modSp mod">
        <pc:chgData name="Lauren Kearney" userId="b4143d71-0b4c-487b-ad54-94c3c8f1ceb9" providerId="ADAL" clId="{384C7927-A479-4786-86E7-D092849E6149}" dt="2023-12-19T15:33:44.724" v="7791" actId="34135"/>
        <pc:sldMkLst>
          <pc:docMk/>
          <pc:sldMk cId="2808280998" sldId="270"/>
        </pc:sldMkLst>
        <pc:graphicFrameChg chg="mod modGraphic">
          <ac:chgData name="Lauren Kearney" userId="b4143d71-0b4c-487b-ad54-94c3c8f1ceb9" providerId="ADAL" clId="{384C7927-A479-4786-86E7-D092849E6149}" dt="2023-11-14T12:39:56.393" v="692" actId="207"/>
          <ac:graphicFrameMkLst>
            <pc:docMk/>
            <pc:sldMk cId="2808280998" sldId="270"/>
            <ac:graphicFrameMk id="7" creationId="{FBEFCBF9-F759-E16F-DB43-A428665D5CE6}"/>
          </ac:graphicFrameMkLst>
        </pc:graphicFrameChg>
        <pc:picChg chg="mod">
          <ac:chgData name="Lauren Kearney" userId="b4143d71-0b4c-487b-ad54-94c3c8f1ceb9" providerId="ADAL" clId="{384C7927-A479-4786-86E7-D092849E6149}" dt="2023-12-19T15:33:44.724" v="7791" actId="34135"/>
          <ac:picMkLst>
            <pc:docMk/>
            <pc:sldMk cId="2808280998" sldId="270"/>
            <ac:picMk id="6" creationId="{A7AF398B-CFA5-946F-DCFF-8897768E6C12}"/>
          </ac:picMkLst>
        </pc:picChg>
      </pc:sldChg>
      <pc:sldChg chg="addSp delSp modSp mod">
        <pc:chgData name="Lauren Kearney" userId="b4143d71-0b4c-487b-ad54-94c3c8f1ceb9" providerId="ADAL" clId="{384C7927-A479-4786-86E7-D092849E6149}" dt="2023-12-21T13:24:48.245" v="7796" actId="1076"/>
        <pc:sldMkLst>
          <pc:docMk/>
          <pc:sldMk cId="4027306560" sldId="271"/>
        </pc:sldMkLst>
        <pc:spChg chg="mod">
          <ac:chgData name="Lauren Kearney" userId="b4143d71-0b4c-487b-ad54-94c3c8f1ceb9" providerId="ADAL" clId="{384C7927-A479-4786-86E7-D092849E6149}" dt="2023-12-21T13:24:48.245" v="7796" actId="1076"/>
          <ac:spMkLst>
            <pc:docMk/>
            <pc:sldMk cId="4027306560" sldId="271"/>
            <ac:spMk id="2" creationId="{A5C3A19F-253F-E2D1-7C25-04A533851B13}"/>
          </ac:spMkLst>
        </pc:spChg>
        <pc:spChg chg="add del mod">
          <ac:chgData name="Lauren Kearney" userId="b4143d71-0b4c-487b-ad54-94c3c8f1ceb9" providerId="ADAL" clId="{384C7927-A479-4786-86E7-D092849E6149}" dt="2023-11-13T14:06:15.805" v="357" actId="478"/>
          <ac:spMkLst>
            <pc:docMk/>
            <pc:sldMk cId="4027306560" sldId="271"/>
            <ac:spMk id="6" creationId="{8A2DD893-AEA1-5238-BDD6-CAF9296E5393}"/>
          </ac:spMkLst>
        </pc:spChg>
        <pc:spChg chg="del">
          <ac:chgData name="Lauren Kearney" userId="b4143d71-0b4c-487b-ad54-94c3c8f1ceb9" providerId="ADAL" clId="{384C7927-A479-4786-86E7-D092849E6149}" dt="2023-11-13T10:44:54.092" v="101" actId="478"/>
          <ac:spMkLst>
            <pc:docMk/>
            <pc:sldMk cId="4027306560" sldId="271"/>
            <ac:spMk id="11" creationId="{181D13DC-69DA-30DB-4820-78469E325DC0}"/>
          </ac:spMkLst>
        </pc:spChg>
        <pc:spChg chg="del">
          <ac:chgData name="Lauren Kearney" userId="b4143d71-0b4c-487b-ad54-94c3c8f1ceb9" providerId="ADAL" clId="{384C7927-A479-4786-86E7-D092849E6149}" dt="2023-11-13T10:44:56.612" v="102" actId="478"/>
          <ac:spMkLst>
            <pc:docMk/>
            <pc:sldMk cId="4027306560" sldId="271"/>
            <ac:spMk id="12" creationId="{A727C4B7-29E6-5E37-B727-48BFDCA668C2}"/>
          </ac:spMkLst>
        </pc:spChg>
        <pc:spChg chg="add del mod">
          <ac:chgData name="Lauren Kearney" userId="b4143d71-0b4c-487b-ad54-94c3c8f1ceb9" providerId="ADAL" clId="{384C7927-A479-4786-86E7-D092849E6149}" dt="2023-11-13T14:06:18.545" v="359" actId="478"/>
          <ac:spMkLst>
            <pc:docMk/>
            <pc:sldMk cId="4027306560" sldId="271"/>
            <ac:spMk id="13" creationId="{9F5DD2A4-5BC1-A50B-21E3-B58BDF4A8376}"/>
          </ac:spMkLst>
        </pc:spChg>
        <pc:spChg chg="add del mod">
          <ac:chgData name="Lauren Kearney" userId="b4143d71-0b4c-487b-ad54-94c3c8f1ceb9" providerId="ADAL" clId="{384C7927-A479-4786-86E7-D092849E6149}" dt="2023-11-13T14:06:16.925" v="358" actId="478"/>
          <ac:spMkLst>
            <pc:docMk/>
            <pc:sldMk cId="4027306560" sldId="271"/>
            <ac:spMk id="14" creationId="{E228DAAC-59FA-BB29-32AE-46D108CE2974}"/>
          </ac:spMkLst>
        </pc:spChg>
        <pc:spChg chg="add mod">
          <ac:chgData name="Lauren Kearney" userId="b4143d71-0b4c-487b-ad54-94c3c8f1ceb9" providerId="ADAL" clId="{384C7927-A479-4786-86E7-D092849E6149}" dt="2023-11-14T13:42:56.257" v="1290" actId="114"/>
          <ac:spMkLst>
            <pc:docMk/>
            <pc:sldMk cId="4027306560" sldId="271"/>
            <ac:spMk id="15" creationId="{CA8BEDC7-1B27-C524-536F-5332CC618E42}"/>
          </ac:spMkLst>
        </pc:spChg>
        <pc:spChg chg="add mod">
          <ac:chgData name="Lauren Kearney" userId="b4143d71-0b4c-487b-ad54-94c3c8f1ceb9" providerId="ADAL" clId="{384C7927-A479-4786-86E7-D092849E6149}" dt="2023-11-14T13:42:56.257" v="1290" actId="114"/>
          <ac:spMkLst>
            <pc:docMk/>
            <pc:sldMk cId="4027306560" sldId="271"/>
            <ac:spMk id="16" creationId="{C1C4E492-1366-260B-9A11-B3629653AF17}"/>
          </ac:spMkLst>
        </pc:spChg>
        <pc:spChg chg="add mod">
          <ac:chgData name="Lauren Kearney" userId="b4143d71-0b4c-487b-ad54-94c3c8f1ceb9" providerId="ADAL" clId="{384C7927-A479-4786-86E7-D092849E6149}" dt="2023-11-14T13:42:56.257" v="1290" actId="114"/>
          <ac:spMkLst>
            <pc:docMk/>
            <pc:sldMk cId="4027306560" sldId="271"/>
            <ac:spMk id="17" creationId="{B4D60923-98AC-212E-7B8D-2A1C1D0252D6}"/>
          </ac:spMkLst>
        </pc:spChg>
        <pc:spChg chg="add mod">
          <ac:chgData name="Lauren Kearney" userId="b4143d71-0b4c-487b-ad54-94c3c8f1ceb9" providerId="ADAL" clId="{384C7927-A479-4786-86E7-D092849E6149}" dt="2023-11-14T13:55:49.763" v="1432" actId="20577"/>
          <ac:spMkLst>
            <pc:docMk/>
            <pc:sldMk cId="4027306560" sldId="271"/>
            <ac:spMk id="19" creationId="{05A74969-A3E4-4B65-9B35-7DCD8A5B6245}"/>
          </ac:spMkLst>
        </pc:spChg>
        <pc:spChg chg="add mod">
          <ac:chgData name="Lauren Kearney" userId="b4143d71-0b4c-487b-ad54-94c3c8f1ceb9" providerId="ADAL" clId="{384C7927-A479-4786-86E7-D092849E6149}" dt="2023-11-14T13:42:08.758" v="1279" actId="1035"/>
          <ac:spMkLst>
            <pc:docMk/>
            <pc:sldMk cId="4027306560" sldId="271"/>
            <ac:spMk id="21" creationId="{C279D4B4-F839-3DFF-100F-25B1171911E5}"/>
          </ac:spMkLst>
        </pc:spChg>
        <pc:spChg chg="add mod">
          <ac:chgData name="Lauren Kearney" userId="b4143d71-0b4c-487b-ad54-94c3c8f1ceb9" providerId="ADAL" clId="{384C7927-A479-4786-86E7-D092849E6149}" dt="2023-11-14T13:42:14.604" v="1284" actId="1035"/>
          <ac:spMkLst>
            <pc:docMk/>
            <pc:sldMk cId="4027306560" sldId="271"/>
            <ac:spMk id="23" creationId="{57D7E99E-6531-7E5F-C8C1-BBB3781D496A}"/>
          </ac:spMkLst>
        </pc:spChg>
        <pc:grpChg chg="del">
          <ac:chgData name="Lauren Kearney" userId="b4143d71-0b4c-487b-ad54-94c3c8f1ceb9" providerId="ADAL" clId="{384C7927-A479-4786-86E7-D092849E6149}" dt="2023-11-13T10:44:54.092" v="101" actId="478"/>
          <ac:grpSpMkLst>
            <pc:docMk/>
            <pc:sldMk cId="4027306560" sldId="271"/>
            <ac:grpSpMk id="8" creationId="{DA206DBB-67B2-7984-9464-E4938C1A9AE2}"/>
          </ac:grpSpMkLst>
        </pc:grpChg>
        <pc:graphicFrameChg chg="add del mod modGraphic">
          <ac:chgData name="Lauren Kearney" userId="b4143d71-0b4c-487b-ad54-94c3c8f1ceb9" providerId="ADAL" clId="{384C7927-A479-4786-86E7-D092849E6149}" dt="2023-11-15T09:31:31.096" v="3019" actId="1076"/>
          <ac:graphicFrameMkLst>
            <pc:docMk/>
            <pc:sldMk cId="4027306560" sldId="271"/>
            <ac:graphicFrameMk id="24" creationId="{BF9798A3-7E9C-F23F-DF58-108C1A4BD3B3}"/>
          </ac:graphicFrameMkLst>
        </pc:graphicFrameChg>
        <pc:picChg chg="mod">
          <ac:chgData name="Lauren Kearney" userId="b4143d71-0b4c-487b-ad54-94c3c8f1ceb9" providerId="ADAL" clId="{384C7927-A479-4786-86E7-D092849E6149}" dt="2023-12-19T15:33:39.779" v="7788" actId="34135"/>
          <ac:picMkLst>
            <pc:docMk/>
            <pc:sldMk cId="4027306560" sldId="271"/>
            <ac:picMk id="6" creationId="{F26DFBF9-261D-F206-C92B-081F0317FFBA}"/>
          </ac:picMkLst>
        </pc:picChg>
        <pc:picChg chg="del">
          <ac:chgData name="Lauren Kearney" userId="b4143d71-0b4c-487b-ad54-94c3c8f1ceb9" providerId="ADAL" clId="{384C7927-A479-4786-86E7-D092849E6149}" dt="2023-11-13T10:44:58.572" v="103" actId="478"/>
          <ac:picMkLst>
            <pc:docMk/>
            <pc:sldMk cId="4027306560" sldId="271"/>
            <ac:picMk id="7" creationId="{E4631463-F407-7C27-4440-2E32B26EBF4C}"/>
          </ac:picMkLst>
        </pc:picChg>
        <pc:picChg chg="add mod">
          <ac:chgData name="Lauren Kearney" userId="b4143d71-0b4c-487b-ad54-94c3c8f1ceb9" providerId="ADAL" clId="{384C7927-A479-4786-86E7-D092849E6149}" dt="2023-11-15T09:31:31.096" v="3019" actId="1076"/>
          <ac:picMkLst>
            <pc:docMk/>
            <pc:sldMk cId="4027306560" sldId="271"/>
            <ac:picMk id="26" creationId="{7774C4D0-031B-7ED3-8846-8F4999E75F5A}"/>
          </ac:picMkLst>
        </pc:picChg>
        <pc:picChg chg="add mod">
          <ac:chgData name="Lauren Kearney" userId="b4143d71-0b4c-487b-ad54-94c3c8f1ceb9" providerId="ADAL" clId="{384C7927-A479-4786-86E7-D092849E6149}" dt="2023-11-15T09:31:31.096" v="3019" actId="1076"/>
          <ac:picMkLst>
            <pc:docMk/>
            <pc:sldMk cId="4027306560" sldId="271"/>
            <ac:picMk id="28" creationId="{968E760D-C1B6-6FF6-52E1-345967254C44}"/>
          </ac:picMkLst>
        </pc:picChg>
        <pc:picChg chg="add del mod">
          <ac:chgData name="Lauren Kearney" userId="b4143d71-0b4c-487b-ad54-94c3c8f1ceb9" providerId="ADAL" clId="{384C7927-A479-4786-86E7-D092849E6149}" dt="2023-11-15T09:31:09.076" v="3012" actId="478"/>
          <ac:picMkLst>
            <pc:docMk/>
            <pc:sldMk cId="4027306560" sldId="271"/>
            <ac:picMk id="30" creationId="{1B967E45-46B8-5CB4-F74A-CCFB78A29E3B}"/>
          </ac:picMkLst>
        </pc:picChg>
        <pc:picChg chg="add mod modCrop">
          <ac:chgData name="Lauren Kearney" userId="b4143d71-0b4c-487b-ad54-94c3c8f1ceb9" providerId="ADAL" clId="{384C7927-A479-4786-86E7-D092849E6149}" dt="2023-11-15T09:31:31.096" v="3019" actId="1076"/>
          <ac:picMkLst>
            <pc:docMk/>
            <pc:sldMk cId="4027306560" sldId="271"/>
            <ac:picMk id="32" creationId="{23EECF6C-C780-82C1-5975-C49C0C137B18}"/>
          </ac:picMkLst>
        </pc:picChg>
        <pc:picChg chg="add del mod">
          <ac:chgData name="Lauren Kearney" userId="b4143d71-0b4c-487b-ad54-94c3c8f1ceb9" providerId="ADAL" clId="{384C7927-A479-4786-86E7-D092849E6149}" dt="2023-11-15T09:31:02.676" v="3010" actId="478"/>
          <ac:picMkLst>
            <pc:docMk/>
            <pc:sldMk cId="4027306560" sldId="271"/>
            <ac:picMk id="34" creationId="{CA90B98C-159E-B65F-7376-A5991517842C}"/>
          </ac:picMkLst>
        </pc:picChg>
        <pc:picChg chg="add mod modCrop">
          <ac:chgData name="Lauren Kearney" userId="b4143d71-0b4c-487b-ad54-94c3c8f1ceb9" providerId="ADAL" clId="{384C7927-A479-4786-86E7-D092849E6149}" dt="2023-11-15T09:31:31.096" v="3019" actId="1076"/>
          <ac:picMkLst>
            <pc:docMk/>
            <pc:sldMk cId="4027306560" sldId="271"/>
            <ac:picMk id="36" creationId="{79EDEB8B-F7FA-A5E0-B153-0EB42E931E2B}"/>
          </ac:picMkLst>
        </pc:picChg>
      </pc:sldChg>
      <pc:sldChg chg="del">
        <pc:chgData name="Lauren Kearney" userId="b4143d71-0b4c-487b-ad54-94c3c8f1ceb9" providerId="ADAL" clId="{384C7927-A479-4786-86E7-D092849E6149}" dt="2023-11-13T10:44:39.931" v="74" actId="47"/>
        <pc:sldMkLst>
          <pc:docMk/>
          <pc:sldMk cId="997824714" sldId="272"/>
        </pc:sldMkLst>
      </pc:sldChg>
      <pc:sldChg chg="addSp delSp modSp new mod modNotesTx">
        <pc:chgData name="Lauren Kearney" userId="b4143d71-0b4c-487b-ad54-94c3c8f1ceb9" providerId="ADAL" clId="{384C7927-A479-4786-86E7-D092849E6149}" dt="2023-12-19T15:33:32.451" v="7785" actId="34135"/>
        <pc:sldMkLst>
          <pc:docMk/>
          <pc:sldMk cId="1755446513" sldId="272"/>
        </pc:sldMkLst>
        <pc:spChg chg="mod">
          <ac:chgData name="Lauren Kearney" userId="b4143d71-0b4c-487b-ad54-94c3c8f1ceb9" providerId="ADAL" clId="{384C7927-A479-4786-86E7-D092849E6149}" dt="2023-11-13T14:43:47.129" v="627" actId="20577"/>
          <ac:spMkLst>
            <pc:docMk/>
            <pc:sldMk cId="1755446513" sldId="272"/>
            <ac:spMk id="2" creationId="{99D818A5-5358-AA0B-6DBB-D34A14C45089}"/>
          </ac:spMkLst>
        </pc:spChg>
        <pc:spChg chg="add mod">
          <ac:chgData name="Lauren Kearney" userId="b4143d71-0b4c-487b-ad54-94c3c8f1ceb9" providerId="ADAL" clId="{384C7927-A479-4786-86E7-D092849E6149}" dt="2023-11-14T15:59:09.147" v="3004" actId="14100"/>
          <ac:spMkLst>
            <pc:docMk/>
            <pc:sldMk cId="1755446513" sldId="272"/>
            <ac:spMk id="6" creationId="{B942E92E-FA23-0249-9AD7-6FBFAA3C9861}"/>
          </ac:spMkLst>
        </pc:spChg>
        <pc:spChg chg="add del mod">
          <ac:chgData name="Lauren Kearney" userId="b4143d71-0b4c-487b-ad54-94c3c8f1ceb9" providerId="ADAL" clId="{384C7927-A479-4786-86E7-D092849E6149}" dt="2023-11-14T13:06:20.323" v="1017" actId="478"/>
          <ac:spMkLst>
            <pc:docMk/>
            <pc:sldMk cId="1755446513" sldId="272"/>
            <ac:spMk id="7" creationId="{B9BF325C-470B-A8B2-25F5-127D8223F449}"/>
          </ac:spMkLst>
        </pc:spChg>
        <pc:spChg chg="add del mod">
          <ac:chgData name="Lauren Kearney" userId="b4143d71-0b4c-487b-ad54-94c3c8f1ceb9" providerId="ADAL" clId="{384C7927-A479-4786-86E7-D092849E6149}" dt="2023-11-14T13:06:20.323" v="1017" actId="478"/>
          <ac:spMkLst>
            <pc:docMk/>
            <pc:sldMk cId="1755446513" sldId="272"/>
            <ac:spMk id="8" creationId="{4660E916-EA25-01EF-B50B-A0602D9E4A88}"/>
          </ac:spMkLst>
        </pc:spChg>
        <pc:spChg chg="add del mod">
          <ac:chgData name="Lauren Kearney" userId="b4143d71-0b4c-487b-ad54-94c3c8f1ceb9" providerId="ADAL" clId="{384C7927-A479-4786-86E7-D092849E6149}" dt="2023-11-14T13:06:20.323" v="1017" actId="478"/>
          <ac:spMkLst>
            <pc:docMk/>
            <pc:sldMk cId="1755446513" sldId="272"/>
            <ac:spMk id="9" creationId="{206E31C2-1A4C-0575-AFD3-065D633DF253}"/>
          </ac:spMkLst>
        </pc:spChg>
        <pc:spChg chg="add del mod">
          <ac:chgData name="Lauren Kearney" userId="b4143d71-0b4c-487b-ad54-94c3c8f1ceb9" providerId="ADAL" clId="{384C7927-A479-4786-86E7-D092849E6149}" dt="2023-11-14T13:06:20.323" v="1017" actId="478"/>
          <ac:spMkLst>
            <pc:docMk/>
            <pc:sldMk cId="1755446513" sldId="272"/>
            <ac:spMk id="10" creationId="{F54885BE-BB23-2195-343E-CC88565EBD1C}"/>
          </ac:spMkLst>
        </pc:spChg>
        <pc:spChg chg="add del mod">
          <ac:chgData name="Lauren Kearney" userId="b4143d71-0b4c-487b-ad54-94c3c8f1ceb9" providerId="ADAL" clId="{384C7927-A479-4786-86E7-D092849E6149}" dt="2023-11-14T13:06:20.323" v="1017" actId="478"/>
          <ac:spMkLst>
            <pc:docMk/>
            <pc:sldMk cId="1755446513" sldId="272"/>
            <ac:spMk id="11" creationId="{BAAC2579-ECCA-168B-7716-A9D9398DA3C6}"/>
          </ac:spMkLst>
        </pc:spChg>
        <pc:spChg chg="add mod">
          <ac:chgData name="Lauren Kearney" userId="b4143d71-0b4c-487b-ad54-94c3c8f1ceb9" providerId="ADAL" clId="{384C7927-A479-4786-86E7-D092849E6149}" dt="2023-11-14T14:22:06.856" v="2073" actId="207"/>
          <ac:spMkLst>
            <pc:docMk/>
            <pc:sldMk cId="1755446513" sldId="272"/>
            <ac:spMk id="13" creationId="{874AC2C1-77B4-A7A3-6942-0A75703CCE74}"/>
          </ac:spMkLst>
        </pc:spChg>
        <pc:graphicFrameChg chg="add mod modGraphic">
          <ac:chgData name="Lauren Kearney" userId="b4143d71-0b4c-487b-ad54-94c3c8f1ceb9" providerId="ADAL" clId="{384C7927-A479-4786-86E7-D092849E6149}" dt="2023-11-14T13:57:38.599" v="1584" actId="20577"/>
          <ac:graphicFrameMkLst>
            <pc:docMk/>
            <pc:sldMk cId="1755446513" sldId="272"/>
            <ac:graphicFrameMk id="12" creationId="{A7501CB6-3886-EAFA-C75B-576E4D5F11AC}"/>
          </ac:graphicFrameMkLst>
        </pc:graphicFrameChg>
        <pc:picChg chg="mod">
          <ac:chgData name="Lauren Kearney" userId="b4143d71-0b4c-487b-ad54-94c3c8f1ceb9" providerId="ADAL" clId="{384C7927-A479-4786-86E7-D092849E6149}" dt="2023-12-19T15:33:32.451" v="7785" actId="34135"/>
          <ac:picMkLst>
            <pc:docMk/>
            <pc:sldMk cId="1755446513" sldId="272"/>
            <ac:picMk id="7" creationId="{07419BBD-61B4-B2F3-8B4D-0C8A54CA0B69}"/>
          </ac:picMkLst>
        </pc:picChg>
      </pc:sldChg>
      <pc:sldChg chg="del">
        <pc:chgData name="Lauren Kearney" userId="b4143d71-0b4c-487b-ad54-94c3c8f1ceb9" providerId="ADAL" clId="{384C7927-A479-4786-86E7-D092849E6149}" dt="2023-11-13T10:44:39.931" v="74" actId="47"/>
        <pc:sldMkLst>
          <pc:docMk/>
          <pc:sldMk cId="3384415923" sldId="273"/>
        </pc:sldMkLst>
      </pc:sldChg>
      <pc:sldChg chg="addSp delSp modSp new mod ord modNotesTx">
        <pc:chgData name="Lauren Kearney" userId="b4143d71-0b4c-487b-ad54-94c3c8f1ceb9" providerId="ADAL" clId="{384C7927-A479-4786-86E7-D092849E6149}" dt="2023-12-19T15:31:53.368" v="7739" actId="34135"/>
        <pc:sldMkLst>
          <pc:docMk/>
          <pc:sldMk cId="3757000909" sldId="273"/>
        </pc:sldMkLst>
        <pc:spChg chg="mod">
          <ac:chgData name="Lauren Kearney" userId="b4143d71-0b4c-487b-ad54-94c3c8f1ceb9" providerId="ADAL" clId="{384C7927-A479-4786-86E7-D092849E6149}" dt="2023-11-13T10:46:20.529" v="144" actId="2711"/>
          <ac:spMkLst>
            <pc:docMk/>
            <pc:sldMk cId="3757000909" sldId="273"/>
            <ac:spMk id="2" creationId="{890DA119-D299-1B41-F9B2-75F40FEB7173}"/>
          </ac:spMkLst>
        </pc:spChg>
        <pc:spChg chg="add mod">
          <ac:chgData name="Lauren Kearney" userId="b4143d71-0b4c-487b-ad54-94c3c8f1ceb9" providerId="ADAL" clId="{384C7927-A479-4786-86E7-D092849E6149}" dt="2023-11-15T12:52:35.019" v="5788" actId="1076"/>
          <ac:spMkLst>
            <pc:docMk/>
            <pc:sldMk cId="3757000909" sldId="273"/>
            <ac:spMk id="7" creationId="{35D776DD-E762-8067-DE13-204AB35A77E8}"/>
          </ac:spMkLst>
        </pc:spChg>
        <pc:spChg chg="add del mod">
          <ac:chgData name="Lauren Kearney" userId="b4143d71-0b4c-487b-ad54-94c3c8f1ceb9" providerId="ADAL" clId="{384C7927-A479-4786-86E7-D092849E6149}" dt="2023-11-14T15:11:19.689" v="2676" actId="478"/>
          <ac:spMkLst>
            <pc:docMk/>
            <pc:sldMk cId="3757000909" sldId="273"/>
            <ac:spMk id="7" creationId="{DCE1C108-ED9C-2C35-4406-9134DC6409E0}"/>
          </ac:spMkLst>
        </pc:spChg>
        <pc:spChg chg="add mod">
          <ac:chgData name="Lauren Kearney" userId="b4143d71-0b4c-487b-ad54-94c3c8f1ceb9" providerId="ADAL" clId="{384C7927-A479-4786-86E7-D092849E6149}" dt="2023-11-15T12:42:28.341" v="5240" actId="1076"/>
          <ac:spMkLst>
            <pc:docMk/>
            <pc:sldMk cId="3757000909" sldId="273"/>
            <ac:spMk id="12" creationId="{F2B21211-C962-C919-4B19-792ACFA55F64}"/>
          </ac:spMkLst>
        </pc:spChg>
        <pc:spChg chg="add mod">
          <ac:chgData name="Lauren Kearney" userId="b4143d71-0b4c-487b-ad54-94c3c8f1ceb9" providerId="ADAL" clId="{384C7927-A479-4786-86E7-D092849E6149}" dt="2023-11-15T12:52:38.307" v="5790" actId="1076"/>
          <ac:spMkLst>
            <pc:docMk/>
            <pc:sldMk cId="3757000909" sldId="273"/>
            <ac:spMk id="13" creationId="{995E83BC-42CC-9ED1-0567-3DF52E301C0B}"/>
          </ac:spMkLst>
        </pc:spChg>
        <pc:spChg chg="add mod">
          <ac:chgData name="Lauren Kearney" userId="b4143d71-0b4c-487b-ad54-94c3c8f1ceb9" providerId="ADAL" clId="{384C7927-A479-4786-86E7-D092849E6149}" dt="2023-11-15T12:52:31.603" v="5787" actId="1076"/>
          <ac:spMkLst>
            <pc:docMk/>
            <pc:sldMk cId="3757000909" sldId="273"/>
            <ac:spMk id="15" creationId="{62B1421F-8337-9A00-F1FF-5385BBF30FAF}"/>
          </ac:spMkLst>
        </pc:spChg>
        <pc:spChg chg="add mod">
          <ac:chgData name="Lauren Kearney" userId="b4143d71-0b4c-487b-ad54-94c3c8f1ceb9" providerId="ADAL" clId="{384C7927-A479-4786-86E7-D092849E6149}" dt="2023-11-15T12:52:09.959" v="5784" actId="3064"/>
          <ac:spMkLst>
            <pc:docMk/>
            <pc:sldMk cId="3757000909" sldId="273"/>
            <ac:spMk id="16" creationId="{17D9EB71-EFEE-6D19-23FC-DBDA79560AEA}"/>
          </ac:spMkLst>
        </pc:spChg>
        <pc:spChg chg="add mod">
          <ac:chgData name="Lauren Kearney" userId="b4143d71-0b4c-487b-ad54-94c3c8f1ceb9" providerId="ADAL" clId="{384C7927-A479-4786-86E7-D092849E6149}" dt="2023-11-15T12:55:52.129" v="6081" actId="114"/>
          <ac:spMkLst>
            <pc:docMk/>
            <pc:sldMk cId="3757000909" sldId="273"/>
            <ac:spMk id="17" creationId="{DB54324B-40E0-C42A-1163-0F4737CBBFA6}"/>
          </ac:spMkLst>
        </pc:spChg>
        <pc:picChg chg="mod">
          <ac:chgData name="Lauren Kearney" userId="b4143d71-0b4c-487b-ad54-94c3c8f1ceb9" providerId="ADAL" clId="{384C7927-A479-4786-86E7-D092849E6149}" dt="2023-12-19T15:31:53.368" v="7739" actId="34135"/>
          <ac:picMkLst>
            <pc:docMk/>
            <pc:sldMk cId="3757000909" sldId="273"/>
            <ac:picMk id="6" creationId="{AA61AB32-A58F-698D-FC8D-39865D77B65E}"/>
          </ac:picMkLst>
        </pc:picChg>
        <pc:picChg chg="add mod">
          <ac:chgData name="Lauren Kearney" userId="b4143d71-0b4c-487b-ad54-94c3c8f1ceb9" providerId="ADAL" clId="{384C7927-A479-4786-86E7-D092849E6149}" dt="2023-11-15T12:52:36.459" v="5789" actId="1076"/>
          <ac:picMkLst>
            <pc:docMk/>
            <pc:sldMk cId="3757000909" sldId="273"/>
            <ac:picMk id="8" creationId="{6746E125-0B84-E12D-ACE4-CAA2626073BA}"/>
          </ac:picMkLst>
        </pc:picChg>
        <pc:picChg chg="add mod">
          <ac:chgData name="Lauren Kearney" userId="b4143d71-0b4c-487b-ad54-94c3c8f1ceb9" providerId="ADAL" clId="{384C7927-A479-4786-86E7-D092849E6149}" dt="2023-11-15T12:42:26.325" v="5239" actId="1076"/>
          <ac:picMkLst>
            <pc:docMk/>
            <pc:sldMk cId="3757000909" sldId="273"/>
            <ac:picMk id="9" creationId="{934B2457-1C71-E196-4492-121F1B6D849E}"/>
          </ac:picMkLst>
        </pc:picChg>
        <pc:picChg chg="add mod">
          <ac:chgData name="Lauren Kearney" userId="b4143d71-0b4c-487b-ad54-94c3c8f1ceb9" providerId="ADAL" clId="{384C7927-A479-4786-86E7-D092849E6149}" dt="2023-11-15T12:52:39.788" v="5791" actId="1076"/>
          <ac:picMkLst>
            <pc:docMk/>
            <pc:sldMk cId="3757000909" sldId="273"/>
            <ac:picMk id="10" creationId="{CA60360F-8E3B-F8DE-A7EA-5289776F542B}"/>
          </ac:picMkLst>
        </pc:picChg>
        <pc:picChg chg="add mod">
          <ac:chgData name="Lauren Kearney" userId="b4143d71-0b4c-487b-ad54-94c3c8f1ceb9" providerId="ADAL" clId="{384C7927-A479-4786-86E7-D092849E6149}" dt="2023-11-15T12:52:29.899" v="5786" actId="1076"/>
          <ac:picMkLst>
            <pc:docMk/>
            <pc:sldMk cId="3757000909" sldId="273"/>
            <ac:picMk id="11" creationId="{E36A87FF-0164-DDE1-E701-2ABDAA0E5013}"/>
          </ac:picMkLst>
        </pc:picChg>
      </pc:sldChg>
      <pc:sldChg chg="del">
        <pc:chgData name="Lauren Kearney" userId="b4143d71-0b4c-487b-ad54-94c3c8f1ceb9" providerId="ADAL" clId="{384C7927-A479-4786-86E7-D092849E6149}" dt="2023-11-13T10:44:39.931" v="74" actId="47"/>
        <pc:sldMkLst>
          <pc:docMk/>
          <pc:sldMk cId="859219180" sldId="274"/>
        </pc:sldMkLst>
      </pc:sldChg>
      <pc:sldChg chg="addSp modSp new mod">
        <pc:chgData name="Lauren Kearney" userId="b4143d71-0b4c-487b-ad54-94c3c8f1ceb9" providerId="ADAL" clId="{384C7927-A479-4786-86E7-D092849E6149}" dt="2023-12-19T15:31:36.793" v="7730" actId="34135"/>
        <pc:sldMkLst>
          <pc:docMk/>
          <pc:sldMk cId="1037938408" sldId="274"/>
        </pc:sldMkLst>
        <pc:spChg chg="mod">
          <ac:chgData name="Lauren Kearney" userId="b4143d71-0b4c-487b-ad54-94c3c8f1ceb9" providerId="ADAL" clId="{384C7927-A479-4786-86E7-D092849E6149}" dt="2023-11-13T10:46:50.148" v="183" actId="1076"/>
          <ac:spMkLst>
            <pc:docMk/>
            <pc:sldMk cId="1037938408" sldId="274"/>
            <ac:spMk id="2" creationId="{41043E2D-42C3-F9FA-7D59-A2BE25269BCE}"/>
          </ac:spMkLst>
        </pc:spChg>
        <pc:spChg chg="add mod">
          <ac:chgData name="Lauren Kearney" userId="b4143d71-0b4c-487b-ad54-94c3c8f1ceb9" providerId="ADAL" clId="{384C7927-A479-4786-86E7-D092849E6149}" dt="2023-11-15T10:39:55.912" v="3769" actId="20577"/>
          <ac:spMkLst>
            <pc:docMk/>
            <pc:sldMk cId="1037938408" sldId="274"/>
            <ac:spMk id="7" creationId="{324D6AFF-FECC-60E3-C4FF-B92FD6C2156A}"/>
          </ac:spMkLst>
        </pc:spChg>
        <pc:spChg chg="add mod">
          <ac:chgData name="Lauren Kearney" userId="b4143d71-0b4c-487b-ad54-94c3c8f1ceb9" providerId="ADAL" clId="{384C7927-A479-4786-86E7-D092849E6149}" dt="2023-11-15T13:22:35.612" v="7005" actId="1076"/>
          <ac:spMkLst>
            <pc:docMk/>
            <pc:sldMk cId="1037938408" sldId="274"/>
            <ac:spMk id="8" creationId="{A4D485C8-1A9A-AFD1-5EB7-D2395175A35D}"/>
          </ac:spMkLst>
        </pc:spChg>
        <pc:picChg chg="add mod">
          <ac:chgData name="Lauren Kearney" userId="b4143d71-0b4c-487b-ad54-94c3c8f1ceb9" providerId="ADAL" clId="{384C7927-A479-4786-86E7-D092849E6149}" dt="2023-11-14T15:10:57.745" v="2675" actId="1076"/>
          <ac:picMkLst>
            <pc:docMk/>
            <pc:sldMk cId="1037938408" sldId="274"/>
            <ac:picMk id="6" creationId="{FA8BCE22-A8AB-077D-BC10-B8ACC506AE94}"/>
          </ac:picMkLst>
        </pc:picChg>
        <pc:picChg chg="mod">
          <ac:chgData name="Lauren Kearney" userId="b4143d71-0b4c-487b-ad54-94c3c8f1ceb9" providerId="ADAL" clId="{384C7927-A479-4786-86E7-D092849E6149}" dt="2023-12-19T15:31:36.793" v="7730" actId="34135"/>
          <ac:picMkLst>
            <pc:docMk/>
            <pc:sldMk cId="1037938408" sldId="274"/>
            <ac:picMk id="9" creationId="{FE2A2A7E-6E89-964D-FB1F-C6B43A59F3B7}"/>
          </ac:picMkLst>
        </pc:picChg>
      </pc:sldChg>
      <pc:sldChg chg="addSp modSp new mod ord">
        <pc:chgData name="Lauren Kearney" userId="b4143d71-0b4c-487b-ad54-94c3c8f1ceb9" providerId="ADAL" clId="{384C7927-A479-4786-86E7-D092849E6149}" dt="2023-12-19T15:33:15.147" v="7775" actId="34135"/>
        <pc:sldMkLst>
          <pc:docMk/>
          <pc:sldMk cId="1520392245" sldId="275"/>
        </pc:sldMkLst>
        <pc:spChg chg="mod">
          <ac:chgData name="Lauren Kearney" userId="b4143d71-0b4c-487b-ad54-94c3c8f1ceb9" providerId="ADAL" clId="{384C7927-A479-4786-86E7-D092849E6149}" dt="2023-11-13T10:48:41.615" v="209" actId="1076"/>
          <ac:spMkLst>
            <pc:docMk/>
            <pc:sldMk cId="1520392245" sldId="275"/>
            <ac:spMk id="2" creationId="{2A4A4514-831E-C2CE-CCD4-4DDEA5775C6F}"/>
          </ac:spMkLst>
        </pc:spChg>
        <pc:spChg chg="add mod">
          <ac:chgData name="Lauren Kearney" userId="b4143d71-0b4c-487b-ad54-94c3c8f1ceb9" providerId="ADAL" clId="{384C7927-A479-4786-86E7-D092849E6149}" dt="2023-11-14T15:08:40.310" v="2572" actId="1076"/>
          <ac:spMkLst>
            <pc:docMk/>
            <pc:sldMk cId="1520392245" sldId="275"/>
            <ac:spMk id="6" creationId="{4A2E0EF8-86D9-71B4-C87D-6A322B9DC319}"/>
          </ac:spMkLst>
        </pc:spChg>
        <pc:spChg chg="add mod">
          <ac:chgData name="Lauren Kearney" userId="b4143d71-0b4c-487b-ad54-94c3c8f1ceb9" providerId="ADAL" clId="{384C7927-A479-4786-86E7-D092849E6149}" dt="2023-11-14T15:08:42.302" v="2573" actId="1076"/>
          <ac:spMkLst>
            <pc:docMk/>
            <pc:sldMk cId="1520392245" sldId="275"/>
            <ac:spMk id="7" creationId="{1FF932A1-4806-A452-E76D-AB476FD2B167}"/>
          </ac:spMkLst>
        </pc:spChg>
        <pc:picChg chg="mod">
          <ac:chgData name="Lauren Kearney" userId="b4143d71-0b4c-487b-ad54-94c3c8f1ceb9" providerId="ADAL" clId="{384C7927-A479-4786-86E7-D092849E6149}" dt="2023-12-19T15:33:15.147" v="7775" actId="34135"/>
          <ac:picMkLst>
            <pc:docMk/>
            <pc:sldMk cId="1520392245" sldId="275"/>
            <ac:picMk id="8" creationId="{EC402323-2FC1-0F06-9886-215935D23FEA}"/>
          </ac:picMkLst>
        </pc:picChg>
        <pc:picChg chg="add mod">
          <ac:chgData name="Lauren Kearney" userId="b4143d71-0b4c-487b-ad54-94c3c8f1ceb9" providerId="ADAL" clId="{384C7927-A479-4786-86E7-D092849E6149}" dt="2023-11-14T15:08:49.614" v="2576" actId="1076"/>
          <ac:picMkLst>
            <pc:docMk/>
            <pc:sldMk cId="1520392245" sldId="275"/>
            <ac:picMk id="9" creationId="{DBA6AA49-751B-B8BA-5A43-A4F0F7CBAA26}"/>
          </ac:picMkLst>
        </pc:picChg>
        <pc:picChg chg="add mod">
          <ac:chgData name="Lauren Kearney" userId="b4143d71-0b4c-487b-ad54-94c3c8f1ceb9" providerId="ADAL" clId="{384C7927-A479-4786-86E7-D092849E6149}" dt="2023-11-14T16:00:06.483" v="3006" actId="1076"/>
          <ac:picMkLst>
            <pc:docMk/>
            <pc:sldMk cId="1520392245" sldId="275"/>
            <ac:picMk id="11" creationId="{1580E5D7-2AF0-BAFC-DA8D-99B90AC43FF3}"/>
          </ac:picMkLst>
        </pc:picChg>
      </pc:sldChg>
      <pc:sldChg chg="del">
        <pc:chgData name="Lauren Kearney" userId="b4143d71-0b4c-487b-ad54-94c3c8f1ceb9" providerId="ADAL" clId="{384C7927-A479-4786-86E7-D092849E6149}" dt="2023-11-13T10:44:39.931" v="74" actId="47"/>
        <pc:sldMkLst>
          <pc:docMk/>
          <pc:sldMk cId="1934501388" sldId="275"/>
        </pc:sldMkLst>
      </pc:sldChg>
      <pc:sldChg chg="del">
        <pc:chgData name="Lauren Kearney" userId="b4143d71-0b4c-487b-ad54-94c3c8f1ceb9" providerId="ADAL" clId="{384C7927-A479-4786-86E7-D092849E6149}" dt="2023-11-13T10:44:39.931" v="74" actId="47"/>
        <pc:sldMkLst>
          <pc:docMk/>
          <pc:sldMk cId="1650861794" sldId="276"/>
        </pc:sldMkLst>
      </pc:sldChg>
      <pc:sldChg chg="addSp modSp new mod">
        <pc:chgData name="Lauren Kearney" userId="b4143d71-0b4c-487b-ad54-94c3c8f1ceb9" providerId="ADAL" clId="{384C7927-A479-4786-86E7-D092849E6149}" dt="2023-12-19T15:29:54.006" v="7685" actId="34135"/>
        <pc:sldMkLst>
          <pc:docMk/>
          <pc:sldMk cId="2426589723" sldId="276"/>
        </pc:sldMkLst>
        <pc:spChg chg="mod">
          <ac:chgData name="Lauren Kearney" userId="b4143d71-0b4c-487b-ad54-94c3c8f1ceb9" providerId="ADAL" clId="{384C7927-A479-4786-86E7-D092849E6149}" dt="2023-11-15T12:10:08.185" v="4111" actId="1076"/>
          <ac:spMkLst>
            <pc:docMk/>
            <pc:sldMk cId="2426589723" sldId="276"/>
            <ac:spMk id="2" creationId="{32E91813-9D50-EE1D-FDCE-776C44B2ACAB}"/>
          </ac:spMkLst>
        </pc:spChg>
        <pc:spChg chg="add mod">
          <ac:chgData name="Lauren Kearney" userId="b4143d71-0b4c-487b-ad54-94c3c8f1ceb9" providerId="ADAL" clId="{384C7927-A479-4786-86E7-D092849E6149}" dt="2023-11-15T12:11:55.230" v="4242" actId="2085"/>
          <ac:spMkLst>
            <pc:docMk/>
            <pc:sldMk cId="2426589723" sldId="276"/>
            <ac:spMk id="6" creationId="{21D5CEE2-FB8A-B86E-43F9-E5C818F47AD5}"/>
          </ac:spMkLst>
        </pc:spChg>
        <pc:spChg chg="add mod">
          <ac:chgData name="Lauren Kearney" userId="b4143d71-0b4c-487b-ad54-94c3c8f1ceb9" providerId="ADAL" clId="{384C7927-A479-4786-86E7-D092849E6149}" dt="2023-11-15T12:11:47.260" v="4240" actId="1076"/>
          <ac:spMkLst>
            <pc:docMk/>
            <pc:sldMk cId="2426589723" sldId="276"/>
            <ac:spMk id="7" creationId="{8A8D47AB-A6B8-D004-0F20-37CAD2127AA9}"/>
          </ac:spMkLst>
        </pc:spChg>
        <pc:picChg chg="mod">
          <ac:chgData name="Lauren Kearney" userId="b4143d71-0b4c-487b-ad54-94c3c8f1ceb9" providerId="ADAL" clId="{384C7927-A479-4786-86E7-D092849E6149}" dt="2023-12-19T15:29:54.006" v="7685" actId="34135"/>
          <ac:picMkLst>
            <pc:docMk/>
            <pc:sldMk cId="2426589723" sldId="276"/>
            <ac:picMk id="8" creationId="{4D5A9F10-E339-70D7-D2E3-0FA671998EEF}"/>
          </ac:picMkLst>
        </pc:picChg>
      </pc:sldChg>
      <pc:sldChg chg="del">
        <pc:chgData name="Lauren Kearney" userId="b4143d71-0b4c-487b-ad54-94c3c8f1ceb9" providerId="ADAL" clId="{384C7927-A479-4786-86E7-D092849E6149}" dt="2023-11-13T10:44:39.931" v="74" actId="47"/>
        <pc:sldMkLst>
          <pc:docMk/>
          <pc:sldMk cId="3183922007" sldId="277"/>
        </pc:sldMkLst>
      </pc:sldChg>
      <pc:sldChg chg="add del">
        <pc:chgData name="Lauren Kearney" userId="b4143d71-0b4c-487b-ad54-94c3c8f1ceb9" providerId="ADAL" clId="{384C7927-A479-4786-86E7-D092849E6149}" dt="2023-11-15T09:31:55.391" v="3020" actId="47"/>
        <pc:sldMkLst>
          <pc:docMk/>
          <pc:sldMk cId="3894995337" sldId="277"/>
        </pc:sldMkLst>
      </pc:sldChg>
      <pc:sldChg chg="del">
        <pc:chgData name="Lauren Kearney" userId="b4143d71-0b4c-487b-ad54-94c3c8f1ceb9" providerId="ADAL" clId="{384C7927-A479-4786-86E7-D092849E6149}" dt="2023-11-13T10:44:39.931" v="74" actId="47"/>
        <pc:sldMkLst>
          <pc:docMk/>
          <pc:sldMk cId="1164887889" sldId="278"/>
        </pc:sldMkLst>
      </pc:sldChg>
      <pc:sldChg chg="modSp add mod">
        <pc:chgData name="Lauren Kearney" userId="b4143d71-0b4c-487b-ad54-94c3c8f1ceb9" providerId="ADAL" clId="{384C7927-A479-4786-86E7-D092849E6149}" dt="2023-12-19T15:30:00.765" v="7688" actId="34135"/>
        <pc:sldMkLst>
          <pc:docMk/>
          <pc:sldMk cId="1694849942" sldId="278"/>
        </pc:sldMkLst>
        <pc:spChg chg="mod">
          <ac:chgData name="Lauren Kearney" userId="b4143d71-0b4c-487b-ad54-94c3c8f1ceb9" providerId="ADAL" clId="{384C7927-A479-4786-86E7-D092849E6149}" dt="2023-11-14T15:10:41.401" v="2671" actId="1076"/>
          <ac:spMkLst>
            <pc:docMk/>
            <pc:sldMk cId="1694849942" sldId="278"/>
            <ac:spMk id="11" creationId="{B3699F3D-917B-01FE-9052-97250221DA33}"/>
          </ac:spMkLst>
        </pc:spChg>
        <pc:picChg chg="mod">
          <ac:chgData name="Lauren Kearney" userId="b4143d71-0b4c-487b-ad54-94c3c8f1ceb9" providerId="ADAL" clId="{384C7927-A479-4786-86E7-D092849E6149}" dt="2023-12-19T15:30:00.765" v="7688" actId="34135"/>
          <ac:picMkLst>
            <pc:docMk/>
            <pc:sldMk cId="1694849942" sldId="278"/>
            <ac:picMk id="2" creationId="{9E8F4000-85CC-416C-C681-644C1297E468}"/>
          </ac:picMkLst>
        </pc:picChg>
      </pc:sldChg>
      <pc:sldChg chg="add ord">
        <pc:chgData name="Lauren Kearney" userId="b4143d71-0b4c-487b-ad54-94c3c8f1ceb9" providerId="ADAL" clId="{384C7927-A479-4786-86E7-D092849E6149}" dt="2023-11-15T12:20:52.274" v="4273"/>
        <pc:sldMkLst>
          <pc:docMk/>
          <pc:sldMk cId="3597625733" sldId="279"/>
        </pc:sldMkLst>
      </pc:sldChg>
      <pc:sldChg chg="del">
        <pc:chgData name="Lauren Kearney" userId="b4143d71-0b4c-487b-ad54-94c3c8f1ceb9" providerId="ADAL" clId="{384C7927-A479-4786-86E7-D092849E6149}" dt="2023-11-13T10:44:39.931" v="74" actId="47"/>
        <pc:sldMkLst>
          <pc:docMk/>
          <pc:sldMk cId="4197919146" sldId="279"/>
        </pc:sldMkLst>
      </pc:sldChg>
      <pc:sldChg chg="add">
        <pc:chgData name="Lauren Kearney" userId="b4143d71-0b4c-487b-ad54-94c3c8f1ceb9" providerId="ADAL" clId="{384C7927-A479-4786-86E7-D092849E6149}" dt="2023-11-13T10:54:39.646" v="213"/>
        <pc:sldMkLst>
          <pc:docMk/>
          <pc:sldMk cId="2005487849" sldId="280"/>
        </pc:sldMkLst>
      </pc:sldChg>
      <pc:sldChg chg="del">
        <pc:chgData name="Lauren Kearney" userId="b4143d71-0b4c-487b-ad54-94c3c8f1ceb9" providerId="ADAL" clId="{384C7927-A479-4786-86E7-D092849E6149}" dt="2023-11-13T10:44:39.931" v="74" actId="47"/>
        <pc:sldMkLst>
          <pc:docMk/>
          <pc:sldMk cId="3434335754" sldId="280"/>
        </pc:sldMkLst>
      </pc:sldChg>
      <pc:sldChg chg="del">
        <pc:chgData name="Lauren Kearney" userId="b4143d71-0b4c-487b-ad54-94c3c8f1ceb9" providerId="ADAL" clId="{384C7927-A479-4786-86E7-D092849E6149}" dt="2023-11-13T10:44:39.931" v="74" actId="47"/>
        <pc:sldMkLst>
          <pc:docMk/>
          <pc:sldMk cId="1100332184" sldId="281"/>
        </pc:sldMkLst>
      </pc:sldChg>
      <pc:sldChg chg="add">
        <pc:chgData name="Lauren Kearney" userId="b4143d71-0b4c-487b-ad54-94c3c8f1ceb9" providerId="ADAL" clId="{384C7927-A479-4786-86E7-D092849E6149}" dt="2023-11-13T10:54:39.646" v="213"/>
        <pc:sldMkLst>
          <pc:docMk/>
          <pc:sldMk cId="2015764508" sldId="281"/>
        </pc:sldMkLst>
      </pc:sldChg>
      <pc:sldChg chg="modSp add mod">
        <pc:chgData name="Lauren Kearney" userId="b4143d71-0b4c-487b-ad54-94c3c8f1ceb9" providerId="ADAL" clId="{384C7927-A479-4786-86E7-D092849E6149}" dt="2023-12-19T15:31:30.313" v="7727" actId="34135"/>
        <pc:sldMkLst>
          <pc:docMk/>
          <pc:sldMk cId="333034803" sldId="282"/>
        </pc:sldMkLst>
        <pc:picChg chg="mod">
          <ac:chgData name="Lauren Kearney" userId="b4143d71-0b4c-487b-ad54-94c3c8f1ceb9" providerId="ADAL" clId="{384C7927-A479-4786-86E7-D092849E6149}" dt="2023-12-19T15:31:30.313" v="7727" actId="34135"/>
          <ac:picMkLst>
            <pc:docMk/>
            <pc:sldMk cId="333034803" sldId="282"/>
            <ac:picMk id="2" creationId="{67E21DEC-FBB7-B21F-31C9-EC98037265C8}"/>
          </ac:picMkLst>
        </pc:picChg>
      </pc:sldChg>
      <pc:sldChg chg="del">
        <pc:chgData name="Lauren Kearney" userId="b4143d71-0b4c-487b-ad54-94c3c8f1ceb9" providerId="ADAL" clId="{384C7927-A479-4786-86E7-D092849E6149}" dt="2023-11-13T10:44:39.931" v="74" actId="47"/>
        <pc:sldMkLst>
          <pc:docMk/>
          <pc:sldMk cId="2575137188" sldId="282"/>
        </pc:sldMkLst>
      </pc:sldChg>
      <pc:sldChg chg="del">
        <pc:chgData name="Lauren Kearney" userId="b4143d71-0b4c-487b-ad54-94c3c8f1ceb9" providerId="ADAL" clId="{384C7927-A479-4786-86E7-D092849E6149}" dt="2023-11-13T10:44:39.931" v="74" actId="47"/>
        <pc:sldMkLst>
          <pc:docMk/>
          <pc:sldMk cId="438812632" sldId="283"/>
        </pc:sldMkLst>
      </pc:sldChg>
      <pc:sldChg chg="modSp add mod">
        <pc:chgData name="Lauren Kearney" userId="b4143d71-0b4c-487b-ad54-94c3c8f1ceb9" providerId="ADAL" clId="{384C7927-A479-4786-86E7-D092849E6149}" dt="2023-12-19T15:31:25.873" v="7724" actId="34135"/>
        <pc:sldMkLst>
          <pc:docMk/>
          <pc:sldMk cId="1001159517" sldId="283"/>
        </pc:sldMkLst>
        <pc:picChg chg="mod">
          <ac:chgData name="Lauren Kearney" userId="b4143d71-0b4c-487b-ad54-94c3c8f1ceb9" providerId="ADAL" clId="{384C7927-A479-4786-86E7-D092849E6149}" dt="2023-12-19T15:31:25.873" v="7724" actId="34135"/>
          <ac:picMkLst>
            <pc:docMk/>
            <pc:sldMk cId="1001159517" sldId="283"/>
            <ac:picMk id="2" creationId="{AE03FA32-211B-B65C-BA79-D9CE11B03CD3}"/>
          </ac:picMkLst>
        </pc:picChg>
      </pc:sldChg>
      <pc:sldChg chg="modSp add mod">
        <pc:chgData name="Lauren Kearney" userId="b4143d71-0b4c-487b-ad54-94c3c8f1ceb9" providerId="ADAL" clId="{384C7927-A479-4786-86E7-D092849E6149}" dt="2023-12-19T15:31:15.343" v="7721" actId="34135"/>
        <pc:sldMkLst>
          <pc:docMk/>
          <pc:sldMk cId="3449620330" sldId="284"/>
        </pc:sldMkLst>
        <pc:picChg chg="mod">
          <ac:chgData name="Lauren Kearney" userId="b4143d71-0b4c-487b-ad54-94c3c8f1ceb9" providerId="ADAL" clId="{384C7927-A479-4786-86E7-D092849E6149}" dt="2023-12-19T15:31:15.343" v="7721" actId="34135"/>
          <ac:picMkLst>
            <pc:docMk/>
            <pc:sldMk cId="3449620330" sldId="284"/>
            <ac:picMk id="2" creationId="{64A439B7-1EC7-BCED-D0C1-4EFC2FD2D019}"/>
          </ac:picMkLst>
        </pc:picChg>
      </pc:sldChg>
      <pc:sldChg chg="modSp add mod">
        <pc:chgData name="Lauren Kearney" userId="b4143d71-0b4c-487b-ad54-94c3c8f1ceb9" providerId="ADAL" clId="{384C7927-A479-4786-86E7-D092849E6149}" dt="2023-12-19T15:31:09.991" v="7718" actId="34135"/>
        <pc:sldMkLst>
          <pc:docMk/>
          <pc:sldMk cId="3755999090" sldId="285"/>
        </pc:sldMkLst>
        <pc:picChg chg="mod">
          <ac:chgData name="Lauren Kearney" userId="b4143d71-0b4c-487b-ad54-94c3c8f1ceb9" providerId="ADAL" clId="{384C7927-A479-4786-86E7-D092849E6149}" dt="2023-12-19T15:31:09.991" v="7718" actId="34135"/>
          <ac:picMkLst>
            <pc:docMk/>
            <pc:sldMk cId="3755999090" sldId="285"/>
            <ac:picMk id="2" creationId="{69217588-58B7-F3CF-79A0-9D078375B0D0}"/>
          </ac:picMkLst>
        </pc:picChg>
      </pc:sldChg>
      <pc:sldChg chg="modSp add mod">
        <pc:chgData name="Lauren Kearney" userId="b4143d71-0b4c-487b-ad54-94c3c8f1ceb9" providerId="ADAL" clId="{384C7927-A479-4786-86E7-D092849E6149}" dt="2023-12-19T15:31:05.384" v="7715" actId="34135"/>
        <pc:sldMkLst>
          <pc:docMk/>
          <pc:sldMk cId="2634437967" sldId="286"/>
        </pc:sldMkLst>
        <pc:picChg chg="mod">
          <ac:chgData name="Lauren Kearney" userId="b4143d71-0b4c-487b-ad54-94c3c8f1ceb9" providerId="ADAL" clId="{384C7927-A479-4786-86E7-D092849E6149}" dt="2023-12-19T15:31:05.384" v="7715" actId="34135"/>
          <ac:picMkLst>
            <pc:docMk/>
            <pc:sldMk cId="2634437967" sldId="286"/>
            <ac:picMk id="2" creationId="{3827732C-55F0-7C3C-6456-2D3D51E5DD1B}"/>
          </ac:picMkLst>
        </pc:picChg>
      </pc:sldChg>
      <pc:sldChg chg="modSp add mod">
        <pc:chgData name="Lauren Kearney" userId="b4143d71-0b4c-487b-ad54-94c3c8f1ceb9" providerId="ADAL" clId="{384C7927-A479-4786-86E7-D092849E6149}" dt="2023-12-19T15:30:59.815" v="7712" actId="34135"/>
        <pc:sldMkLst>
          <pc:docMk/>
          <pc:sldMk cId="2567030377" sldId="287"/>
        </pc:sldMkLst>
        <pc:picChg chg="mod">
          <ac:chgData name="Lauren Kearney" userId="b4143d71-0b4c-487b-ad54-94c3c8f1ceb9" providerId="ADAL" clId="{384C7927-A479-4786-86E7-D092849E6149}" dt="2023-12-19T15:30:59.815" v="7712" actId="34135"/>
          <ac:picMkLst>
            <pc:docMk/>
            <pc:sldMk cId="2567030377" sldId="287"/>
            <ac:picMk id="2" creationId="{7100C0E8-B03B-E985-0143-B5C5DC258219}"/>
          </ac:picMkLst>
        </pc:picChg>
      </pc:sldChg>
      <pc:sldChg chg="modSp add mod">
        <pc:chgData name="Lauren Kearney" userId="b4143d71-0b4c-487b-ad54-94c3c8f1ceb9" providerId="ADAL" clId="{384C7927-A479-4786-86E7-D092849E6149}" dt="2023-12-19T15:30:52.503" v="7709" actId="34135"/>
        <pc:sldMkLst>
          <pc:docMk/>
          <pc:sldMk cId="1094294860" sldId="288"/>
        </pc:sldMkLst>
        <pc:spChg chg="mod">
          <ac:chgData name="Lauren Kearney" userId="b4143d71-0b4c-487b-ad54-94c3c8f1ceb9" providerId="ADAL" clId="{384C7927-A479-4786-86E7-D092849E6149}" dt="2023-12-19T13:46:00.704" v="7679" actId="20577"/>
          <ac:spMkLst>
            <pc:docMk/>
            <pc:sldMk cId="1094294860" sldId="288"/>
            <ac:spMk id="7" creationId="{279B515E-7145-1AC3-6FE8-C4C229F43A2C}"/>
          </ac:spMkLst>
        </pc:spChg>
        <pc:picChg chg="mod">
          <ac:chgData name="Lauren Kearney" userId="b4143d71-0b4c-487b-ad54-94c3c8f1ceb9" providerId="ADAL" clId="{384C7927-A479-4786-86E7-D092849E6149}" dt="2023-12-19T15:30:52.503" v="7709" actId="34135"/>
          <ac:picMkLst>
            <pc:docMk/>
            <pc:sldMk cId="1094294860" sldId="288"/>
            <ac:picMk id="2" creationId="{FBC07756-5B90-0B8B-9BD7-19DF98699597}"/>
          </ac:picMkLst>
        </pc:picChg>
      </pc:sldChg>
      <pc:sldChg chg="modSp add mod">
        <pc:chgData name="Lauren Kearney" userId="b4143d71-0b4c-487b-ad54-94c3c8f1ceb9" providerId="ADAL" clId="{384C7927-A479-4786-86E7-D092849E6149}" dt="2023-12-19T15:30:47.473" v="7706" actId="34135"/>
        <pc:sldMkLst>
          <pc:docMk/>
          <pc:sldMk cId="3683570721" sldId="289"/>
        </pc:sldMkLst>
        <pc:picChg chg="mod">
          <ac:chgData name="Lauren Kearney" userId="b4143d71-0b4c-487b-ad54-94c3c8f1ceb9" providerId="ADAL" clId="{384C7927-A479-4786-86E7-D092849E6149}" dt="2023-12-19T15:30:47.473" v="7706" actId="34135"/>
          <ac:picMkLst>
            <pc:docMk/>
            <pc:sldMk cId="3683570721" sldId="289"/>
            <ac:picMk id="2" creationId="{CAD057A7-CCE8-3725-B225-12A7D513267A}"/>
          </ac:picMkLst>
        </pc:picChg>
      </pc:sldChg>
      <pc:sldChg chg="modSp add mod">
        <pc:chgData name="Lauren Kearney" userId="b4143d71-0b4c-487b-ad54-94c3c8f1ceb9" providerId="ADAL" clId="{384C7927-A479-4786-86E7-D092849E6149}" dt="2023-12-19T15:30:41.359" v="7703" actId="34135"/>
        <pc:sldMkLst>
          <pc:docMk/>
          <pc:sldMk cId="1972078882" sldId="290"/>
        </pc:sldMkLst>
        <pc:picChg chg="mod">
          <ac:chgData name="Lauren Kearney" userId="b4143d71-0b4c-487b-ad54-94c3c8f1ceb9" providerId="ADAL" clId="{384C7927-A479-4786-86E7-D092849E6149}" dt="2023-12-19T15:30:41.359" v="7703" actId="34135"/>
          <ac:picMkLst>
            <pc:docMk/>
            <pc:sldMk cId="1972078882" sldId="290"/>
            <ac:picMk id="2" creationId="{53416F1D-81A2-D782-94CF-7453D65333D5}"/>
          </ac:picMkLst>
        </pc:picChg>
      </pc:sldChg>
      <pc:sldChg chg="modSp add mod">
        <pc:chgData name="Lauren Kearney" userId="b4143d71-0b4c-487b-ad54-94c3c8f1ceb9" providerId="ADAL" clId="{384C7927-A479-4786-86E7-D092849E6149}" dt="2023-12-19T15:30:33.727" v="7700" actId="34135"/>
        <pc:sldMkLst>
          <pc:docMk/>
          <pc:sldMk cId="1841931281" sldId="291"/>
        </pc:sldMkLst>
        <pc:picChg chg="mod">
          <ac:chgData name="Lauren Kearney" userId="b4143d71-0b4c-487b-ad54-94c3c8f1ceb9" providerId="ADAL" clId="{384C7927-A479-4786-86E7-D092849E6149}" dt="2023-12-19T15:30:33.727" v="7700" actId="34135"/>
          <ac:picMkLst>
            <pc:docMk/>
            <pc:sldMk cId="1841931281" sldId="291"/>
            <ac:picMk id="2" creationId="{DD74B2E9-95CF-E35E-B433-15E42D613708}"/>
          </ac:picMkLst>
        </pc:picChg>
      </pc:sldChg>
      <pc:sldChg chg="modSp add mod">
        <pc:chgData name="Lauren Kearney" userId="b4143d71-0b4c-487b-ad54-94c3c8f1ceb9" providerId="ADAL" clId="{384C7927-A479-4786-86E7-D092849E6149}" dt="2023-12-19T15:30:23.472" v="7697" actId="34135"/>
        <pc:sldMkLst>
          <pc:docMk/>
          <pc:sldMk cId="496213264" sldId="292"/>
        </pc:sldMkLst>
        <pc:picChg chg="mod">
          <ac:chgData name="Lauren Kearney" userId="b4143d71-0b4c-487b-ad54-94c3c8f1ceb9" providerId="ADAL" clId="{384C7927-A479-4786-86E7-D092849E6149}" dt="2023-12-19T15:30:23.472" v="7697" actId="34135"/>
          <ac:picMkLst>
            <pc:docMk/>
            <pc:sldMk cId="496213264" sldId="292"/>
            <ac:picMk id="2" creationId="{6395DEB8-C369-FC04-B892-9CE989DD6AB2}"/>
          </ac:picMkLst>
        </pc:picChg>
      </pc:sldChg>
      <pc:sldChg chg="modSp add mod">
        <pc:chgData name="Lauren Kearney" userId="b4143d71-0b4c-487b-ad54-94c3c8f1ceb9" providerId="ADAL" clId="{384C7927-A479-4786-86E7-D092849E6149}" dt="2023-12-19T15:30:16.102" v="7694" actId="34135"/>
        <pc:sldMkLst>
          <pc:docMk/>
          <pc:sldMk cId="4245025110" sldId="293"/>
        </pc:sldMkLst>
        <pc:picChg chg="mod">
          <ac:chgData name="Lauren Kearney" userId="b4143d71-0b4c-487b-ad54-94c3c8f1ceb9" providerId="ADAL" clId="{384C7927-A479-4786-86E7-D092849E6149}" dt="2023-12-19T15:30:16.102" v="7694" actId="34135"/>
          <ac:picMkLst>
            <pc:docMk/>
            <pc:sldMk cId="4245025110" sldId="293"/>
            <ac:picMk id="2" creationId="{764ABBB8-559B-6629-A530-F3D1CD6F39A4}"/>
          </ac:picMkLst>
        </pc:picChg>
      </pc:sldChg>
      <pc:sldChg chg="modSp add mod">
        <pc:chgData name="Lauren Kearney" userId="b4143d71-0b4c-487b-ad54-94c3c8f1ceb9" providerId="ADAL" clId="{384C7927-A479-4786-86E7-D092849E6149}" dt="2023-12-19T15:30:07.472" v="7691" actId="34135"/>
        <pc:sldMkLst>
          <pc:docMk/>
          <pc:sldMk cId="168966731" sldId="294"/>
        </pc:sldMkLst>
        <pc:picChg chg="mod">
          <ac:chgData name="Lauren Kearney" userId="b4143d71-0b4c-487b-ad54-94c3c8f1ceb9" providerId="ADAL" clId="{384C7927-A479-4786-86E7-D092849E6149}" dt="2023-12-19T15:30:07.472" v="7691" actId="34135"/>
          <ac:picMkLst>
            <pc:docMk/>
            <pc:sldMk cId="168966731" sldId="294"/>
            <ac:picMk id="2" creationId="{F38DCA97-20B8-0D6B-DF33-34AEA504EA92}"/>
          </ac:picMkLst>
        </pc:picChg>
      </pc:sldChg>
      <pc:sldChg chg="modSp add mod">
        <pc:chgData name="Lauren Kearney" userId="b4143d71-0b4c-487b-ad54-94c3c8f1ceb9" providerId="ADAL" clId="{384C7927-A479-4786-86E7-D092849E6149}" dt="2023-12-19T15:33:02.435" v="7769" actId="34135"/>
        <pc:sldMkLst>
          <pc:docMk/>
          <pc:sldMk cId="3701581081" sldId="295"/>
        </pc:sldMkLst>
        <pc:spChg chg="mod">
          <ac:chgData name="Lauren Kearney" userId="b4143d71-0b4c-487b-ad54-94c3c8f1ceb9" providerId="ADAL" clId="{384C7927-A479-4786-86E7-D092849E6149}" dt="2023-11-14T15:27:11.629" v="2759" actId="20577"/>
          <ac:spMkLst>
            <pc:docMk/>
            <pc:sldMk cId="3701581081" sldId="295"/>
            <ac:spMk id="2" creationId="{30C97A73-8511-DD43-BE87-4328925D31A2}"/>
          </ac:spMkLst>
        </pc:spChg>
        <pc:spChg chg="mod">
          <ac:chgData name="Lauren Kearney" userId="b4143d71-0b4c-487b-ad54-94c3c8f1ceb9" providerId="ADAL" clId="{384C7927-A479-4786-86E7-D092849E6149}" dt="2023-11-14T13:55:14.852" v="1425"/>
          <ac:spMkLst>
            <pc:docMk/>
            <pc:sldMk cId="3701581081" sldId="295"/>
            <ac:spMk id="8" creationId="{CD992D88-BEAA-F618-50CB-1BB00D527F9F}"/>
          </ac:spMkLst>
        </pc:spChg>
        <pc:picChg chg="mod">
          <ac:chgData name="Lauren Kearney" userId="b4143d71-0b4c-487b-ad54-94c3c8f1ceb9" providerId="ADAL" clId="{384C7927-A479-4786-86E7-D092849E6149}" dt="2023-12-19T15:33:02.435" v="7769" actId="34135"/>
          <ac:picMkLst>
            <pc:docMk/>
            <pc:sldMk cId="3701581081" sldId="295"/>
            <ac:picMk id="6" creationId="{3DBD5534-2F97-6758-EF06-CD6D528BF2B4}"/>
          </ac:picMkLst>
        </pc:picChg>
      </pc:sldChg>
      <pc:sldChg chg="modSp add mod">
        <pc:chgData name="Lauren Kearney" userId="b4143d71-0b4c-487b-ad54-94c3c8f1ceb9" providerId="ADAL" clId="{384C7927-A479-4786-86E7-D092849E6149}" dt="2023-12-19T15:32:56.323" v="7766" actId="34135"/>
        <pc:sldMkLst>
          <pc:docMk/>
          <pc:sldMk cId="829597382" sldId="296"/>
        </pc:sldMkLst>
        <pc:spChg chg="mod">
          <ac:chgData name="Lauren Kearney" userId="b4143d71-0b4c-487b-ad54-94c3c8f1ceb9" providerId="ADAL" clId="{384C7927-A479-4786-86E7-D092849E6149}" dt="2023-11-14T15:27:18.120" v="2760"/>
          <ac:spMkLst>
            <pc:docMk/>
            <pc:sldMk cId="829597382" sldId="296"/>
            <ac:spMk id="2" creationId="{30C97A73-8511-DD43-BE87-4328925D31A2}"/>
          </ac:spMkLst>
        </pc:spChg>
        <pc:picChg chg="mod">
          <ac:chgData name="Lauren Kearney" userId="b4143d71-0b4c-487b-ad54-94c3c8f1ceb9" providerId="ADAL" clId="{384C7927-A479-4786-86E7-D092849E6149}" dt="2023-12-19T15:32:56.323" v="7766" actId="34135"/>
          <ac:picMkLst>
            <pc:docMk/>
            <pc:sldMk cId="829597382" sldId="296"/>
            <ac:picMk id="6" creationId="{45A52F1D-9926-7CF2-AEAE-E12EC61A848C}"/>
          </ac:picMkLst>
        </pc:picChg>
      </pc:sldChg>
      <pc:sldChg chg="modSp add mod">
        <pc:chgData name="Lauren Kearney" userId="b4143d71-0b4c-487b-ad54-94c3c8f1ceb9" providerId="ADAL" clId="{384C7927-A479-4786-86E7-D092849E6149}" dt="2023-12-19T15:32:42.466" v="7763" actId="34135"/>
        <pc:sldMkLst>
          <pc:docMk/>
          <pc:sldMk cId="1024539119" sldId="297"/>
        </pc:sldMkLst>
        <pc:spChg chg="mod">
          <ac:chgData name="Lauren Kearney" userId="b4143d71-0b4c-487b-ad54-94c3c8f1ceb9" providerId="ADAL" clId="{384C7927-A479-4786-86E7-D092849E6149}" dt="2023-11-14T15:27:20.651" v="2761"/>
          <ac:spMkLst>
            <pc:docMk/>
            <pc:sldMk cId="1024539119" sldId="297"/>
            <ac:spMk id="2" creationId="{30C97A73-8511-DD43-BE87-4328925D31A2}"/>
          </ac:spMkLst>
        </pc:spChg>
        <pc:picChg chg="mod">
          <ac:chgData name="Lauren Kearney" userId="b4143d71-0b4c-487b-ad54-94c3c8f1ceb9" providerId="ADAL" clId="{384C7927-A479-4786-86E7-D092849E6149}" dt="2023-12-19T15:32:42.466" v="7763" actId="34135"/>
          <ac:picMkLst>
            <pc:docMk/>
            <pc:sldMk cId="1024539119" sldId="297"/>
            <ac:picMk id="6" creationId="{6BD8D462-E1F6-00A0-D79D-1FAE8CCD21CF}"/>
          </ac:picMkLst>
        </pc:picChg>
      </pc:sldChg>
      <pc:sldChg chg="modSp add mod">
        <pc:chgData name="Lauren Kearney" userId="b4143d71-0b4c-487b-ad54-94c3c8f1ceb9" providerId="ADAL" clId="{384C7927-A479-4786-86E7-D092849E6149}" dt="2023-12-19T15:32:38.090" v="7760" actId="34135"/>
        <pc:sldMkLst>
          <pc:docMk/>
          <pc:sldMk cId="3075188508" sldId="298"/>
        </pc:sldMkLst>
        <pc:spChg chg="mod">
          <ac:chgData name="Lauren Kearney" userId="b4143d71-0b4c-487b-ad54-94c3c8f1ceb9" providerId="ADAL" clId="{384C7927-A479-4786-86E7-D092849E6149}" dt="2023-11-14T15:27:23.061" v="2762"/>
          <ac:spMkLst>
            <pc:docMk/>
            <pc:sldMk cId="3075188508" sldId="298"/>
            <ac:spMk id="2" creationId="{30C97A73-8511-DD43-BE87-4328925D31A2}"/>
          </ac:spMkLst>
        </pc:spChg>
        <pc:picChg chg="mod">
          <ac:chgData name="Lauren Kearney" userId="b4143d71-0b4c-487b-ad54-94c3c8f1ceb9" providerId="ADAL" clId="{384C7927-A479-4786-86E7-D092849E6149}" dt="2023-12-19T15:32:38.090" v="7760" actId="34135"/>
          <ac:picMkLst>
            <pc:docMk/>
            <pc:sldMk cId="3075188508" sldId="298"/>
            <ac:picMk id="6" creationId="{39CC711A-1598-CCA8-1560-AB0763B8445E}"/>
          </ac:picMkLst>
        </pc:picChg>
      </pc:sldChg>
      <pc:sldChg chg="modSp add mod">
        <pc:chgData name="Lauren Kearney" userId="b4143d71-0b4c-487b-ad54-94c3c8f1ceb9" providerId="ADAL" clId="{384C7927-A479-4786-86E7-D092849E6149}" dt="2023-12-19T15:32:32.644" v="7757" actId="34135"/>
        <pc:sldMkLst>
          <pc:docMk/>
          <pc:sldMk cId="583842863" sldId="299"/>
        </pc:sldMkLst>
        <pc:spChg chg="mod">
          <ac:chgData name="Lauren Kearney" userId="b4143d71-0b4c-487b-ad54-94c3c8f1ceb9" providerId="ADAL" clId="{384C7927-A479-4786-86E7-D092849E6149}" dt="2023-11-14T15:27:25.760" v="2763"/>
          <ac:spMkLst>
            <pc:docMk/>
            <pc:sldMk cId="583842863" sldId="299"/>
            <ac:spMk id="2" creationId="{30C97A73-8511-DD43-BE87-4328925D31A2}"/>
          </ac:spMkLst>
        </pc:spChg>
        <pc:picChg chg="mod">
          <ac:chgData name="Lauren Kearney" userId="b4143d71-0b4c-487b-ad54-94c3c8f1ceb9" providerId="ADAL" clId="{384C7927-A479-4786-86E7-D092849E6149}" dt="2023-12-19T15:32:32.644" v="7757" actId="34135"/>
          <ac:picMkLst>
            <pc:docMk/>
            <pc:sldMk cId="583842863" sldId="299"/>
            <ac:picMk id="6" creationId="{BDC0F531-CAA2-3AB4-E89F-67808A3A8DF1}"/>
          </ac:picMkLst>
        </pc:picChg>
      </pc:sldChg>
      <pc:sldChg chg="modSp add mod">
        <pc:chgData name="Lauren Kearney" userId="b4143d71-0b4c-487b-ad54-94c3c8f1ceb9" providerId="ADAL" clId="{384C7927-A479-4786-86E7-D092849E6149}" dt="2023-12-19T15:32:28.137" v="7754" actId="34135"/>
        <pc:sldMkLst>
          <pc:docMk/>
          <pc:sldMk cId="2345717186" sldId="300"/>
        </pc:sldMkLst>
        <pc:spChg chg="mod">
          <ac:chgData name="Lauren Kearney" userId="b4143d71-0b4c-487b-ad54-94c3c8f1ceb9" providerId="ADAL" clId="{384C7927-A479-4786-86E7-D092849E6149}" dt="2023-11-14T15:27:31.961" v="2764"/>
          <ac:spMkLst>
            <pc:docMk/>
            <pc:sldMk cId="2345717186" sldId="300"/>
            <ac:spMk id="2" creationId="{30C97A73-8511-DD43-BE87-4328925D31A2}"/>
          </ac:spMkLst>
        </pc:spChg>
        <pc:picChg chg="mod">
          <ac:chgData name="Lauren Kearney" userId="b4143d71-0b4c-487b-ad54-94c3c8f1ceb9" providerId="ADAL" clId="{384C7927-A479-4786-86E7-D092849E6149}" dt="2023-12-19T15:32:28.137" v="7754" actId="34135"/>
          <ac:picMkLst>
            <pc:docMk/>
            <pc:sldMk cId="2345717186" sldId="300"/>
            <ac:picMk id="6" creationId="{6AF06970-AFD3-0FA0-3957-4F9A5EAAEA7F}"/>
          </ac:picMkLst>
        </pc:picChg>
      </pc:sldChg>
      <pc:sldChg chg="modSp add mod">
        <pc:chgData name="Lauren Kearney" userId="b4143d71-0b4c-487b-ad54-94c3c8f1ceb9" providerId="ADAL" clId="{384C7927-A479-4786-86E7-D092849E6149}" dt="2023-12-19T15:32:20.609" v="7751" actId="34135"/>
        <pc:sldMkLst>
          <pc:docMk/>
          <pc:sldMk cId="605126956" sldId="301"/>
        </pc:sldMkLst>
        <pc:spChg chg="mod">
          <ac:chgData name="Lauren Kearney" userId="b4143d71-0b4c-487b-ad54-94c3c8f1ceb9" providerId="ADAL" clId="{384C7927-A479-4786-86E7-D092849E6149}" dt="2023-11-14T15:27:34.361" v="2765"/>
          <ac:spMkLst>
            <pc:docMk/>
            <pc:sldMk cId="605126956" sldId="301"/>
            <ac:spMk id="2" creationId="{30C97A73-8511-DD43-BE87-4328925D31A2}"/>
          </ac:spMkLst>
        </pc:spChg>
        <pc:picChg chg="mod">
          <ac:chgData name="Lauren Kearney" userId="b4143d71-0b4c-487b-ad54-94c3c8f1ceb9" providerId="ADAL" clId="{384C7927-A479-4786-86E7-D092849E6149}" dt="2023-12-19T15:32:20.609" v="7751" actId="34135"/>
          <ac:picMkLst>
            <pc:docMk/>
            <pc:sldMk cId="605126956" sldId="301"/>
            <ac:picMk id="6" creationId="{5DD76645-BD1B-09C4-1DEA-E40ADAF51A68}"/>
          </ac:picMkLst>
        </pc:picChg>
      </pc:sldChg>
      <pc:sldChg chg="modSp add del mod">
        <pc:chgData name="Lauren Kearney" userId="b4143d71-0b4c-487b-ad54-94c3c8f1ceb9" providerId="ADAL" clId="{384C7927-A479-4786-86E7-D092849E6149}" dt="2023-11-14T14:10:32.610" v="1742" actId="2696"/>
        <pc:sldMkLst>
          <pc:docMk/>
          <pc:sldMk cId="2034343530" sldId="302"/>
        </pc:sldMkLst>
        <pc:graphicFrameChg chg="mod modGraphic">
          <ac:chgData name="Lauren Kearney" userId="b4143d71-0b4c-487b-ad54-94c3c8f1ceb9" providerId="ADAL" clId="{384C7927-A479-4786-86E7-D092849E6149}" dt="2023-11-14T14:08:24.739" v="1638" actId="14100"/>
          <ac:graphicFrameMkLst>
            <pc:docMk/>
            <pc:sldMk cId="2034343530" sldId="302"/>
            <ac:graphicFrameMk id="12" creationId="{A7501CB6-3886-EAFA-C75B-576E4D5F11AC}"/>
          </ac:graphicFrameMkLst>
        </pc:graphicFrameChg>
      </pc:sldChg>
      <pc:sldChg chg="delSp modSp add mod modShow modNotesTx">
        <pc:chgData name="Lauren Kearney" userId="b4143d71-0b4c-487b-ad54-94c3c8f1ceb9" providerId="ADAL" clId="{384C7927-A479-4786-86E7-D092849E6149}" dt="2023-12-19T15:33:27.476" v="7782" actId="34135"/>
        <pc:sldMkLst>
          <pc:docMk/>
          <pc:sldMk cId="221717670" sldId="303"/>
        </pc:sldMkLst>
        <pc:spChg chg="mod">
          <ac:chgData name="Lauren Kearney" userId="b4143d71-0b4c-487b-ad54-94c3c8f1ceb9" providerId="ADAL" clId="{384C7927-A479-4786-86E7-D092849E6149}" dt="2023-11-14T14:16:55.535" v="1897" actId="1076"/>
          <ac:spMkLst>
            <pc:docMk/>
            <pc:sldMk cId="221717670" sldId="303"/>
            <ac:spMk id="2" creationId="{99D818A5-5358-AA0B-6DBB-D34A14C45089}"/>
          </ac:spMkLst>
        </pc:spChg>
        <pc:spChg chg="del">
          <ac:chgData name="Lauren Kearney" userId="b4143d71-0b4c-487b-ad54-94c3c8f1ceb9" providerId="ADAL" clId="{384C7927-A479-4786-86E7-D092849E6149}" dt="2023-11-14T14:13:06.703" v="1866" actId="478"/>
          <ac:spMkLst>
            <pc:docMk/>
            <pc:sldMk cId="221717670" sldId="303"/>
            <ac:spMk id="6" creationId="{B942E92E-FA23-0249-9AD7-6FBFAA3C9861}"/>
          </ac:spMkLst>
        </pc:spChg>
        <pc:spChg chg="del mod">
          <ac:chgData name="Lauren Kearney" userId="b4143d71-0b4c-487b-ad54-94c3c8f1ceb9" providerId="ADAL" clId="{384C7927-A479-4786-86E7-D092849E6149}" dt="2023-11-14T14:13:14.163" v="1869" actId="478"/>
          <ac:spMkLst>
            <pc:docMk/>
            <pc:sldMk cId="221717670" sldId="303"/>
            <ac:spMk id="13" creationId="{874AC2C1-77B4-A7A3-6942-0A75703CCE74}"/>
          </ac:spMkLst>
        </pc:spChg>
        <pc:graphicFrameChg chg="mod modGraphic">
          <ac:chgData name="Lauren Kearney" userId="b4143d71-0b4c-487b-ad54-94c3c8f1ceb9" providerId="ADAL" clId="{384C7927-A479-4786-86E7-D092849E6149}" dt="2023-11-14T14:16:57.767" v="1898" actId="1076"/>
          <ac:graphicFrameMkLst>
            <pc:docMk/>
            <pc:sldMk cId="221717670" sldId="303"/>
            <ac:graphicFrameMk id="12" creationId="{A7501CB6-3886-EAFA-C75B-576E4D5F11AC}"/>
          </ac:graphicFrameMkLst>
        </pc:graphicFrameChg>
        <pc:picChg chg="mod">
          <ac:chgData name="Lauren Kearney" userId="b4143d71-0b4c-487b-ad54-94c3c8f1ceb9" providerId="ADAL" clId="{384C7927-A479-4786-86E7-D092849E6149}" dt="2023-12-19T15:33:27.476" v="7782" actId="34135"/>
          <ac:picMkLst>
            <pc:docMk/>
            <pc:sldMk cId="221717670" sldId="303"/>
            <ac:picMk id="6" creationId="{ECEF40C4-E75F-10F3-9960-471250F8D909}"/>
          </ac:picMkLst>
        </pc:picChg>
      </pc:sldChg>
      <pc:sldChg chg="addSp delSp modSp new mod">
        <pc:chgData name="Lauren Kearney" userId="b4143d71-0b4c-487b-ad54-94c3c8f1ceb9" providerId="ADAL" clId="{384C7927-A479-4786-86E7-D092849E6149}" dt="2023-12-19T15:33:19.779" v="7778" actId="34135"/>
        <pc:sldMkLst>
          <pc:docMk/>
          <pc:sldMk cId="175393921" sldId="304"/>
        </pc:sldMkLst>
        <pc:spChg chg="mod">
          <ac:chgData name="Lauren Kearney" userId="b4143d71-0b4c-487b-ad54-94c3c8f1ceb9" providerId="ADAL" clId="{384C7927-A479-4786-86E7-D092849E6149}" dt="2023-11-14T14:52:48.671" v="2549" actId="1076"/>
          <ac:spMkLst>
            <pc:docMk/>
            <pc:sldMk cId="175393921" sldId="304"/>
            <ac:spMk id="2" creationId="{4BD37C70-02E8-4BAD-E619-275A0F82E756}"/>
          </ac:spMkLst>
        </pc:spChg>
        <pc:spChg chg="mod">
          <ac:chgData name="Lauren Kearney" userId="b4143d71-0b4c-487b-ad54-94c3c8f1ceb9" providerId="ADAL" clId="{384C7927-A479-4786-86E7-D092849E6149}" dt="2023-11-14T14:22:20.806" v="2074" actId="1076"/>
          <ac:spMkLst>
            <pc:docMk/>
            <pc:sldMk cId="175393921" sldId="304"/>
            <ac:spMk id="8" creationId="{03103741-CD06-1559-1C08-EAF47A75519C}"/>
          </ac:spMkLst>
        </pc:spChg>
        <pc:spChg chg="add del">
          <ac:chgData name="Lauren Kearney" userId="b4143d71-0b4c-487b-ad54-94c3c8f1ceb9" providerId="ADAL" clId="{384C7927-A479-4786-86E7-D092849E6149}" dt="2023-11-14T14:17:59.351" v="1945" actId="478"/>
          <ac:spMkLst>
            <pc:docMk/>
            <pc:sldMk cId="175393921" sldId="304"/>
            <ac:spMk id="9" creationId="{A834F919-03DE-2BAB-BFD2-E99FA8F37ED2}"/>
          </ac:spMkLst>
        </pc:spChg>
        <pc:spChg chg="add mod">
          <ac:chgData name="Lauren Kearney" userId="b4143d71-0b4c-487b-ad54-94c3c8f1ceb9" providerId="ADAL" clId="{384C7927-A479-4786-86E7-D092849E6149}" dt="2023-11-14T14:52:44.591" v="2548" actId="1076"/>
          <ac:spMkLst>
            <pc:docMk/>
            <pc:sldMk cId="175393921" sldId="304"/>
            <ac:spMk id="11" creationId="{8A10F6F9-8CA1-085A-56DE-D214C77B7737}"/>
          </ac:spMkLst>
        </pc:spChg>
        <pc:spChg chg="add mod">
          <ac:chgData name="Lauren Kearney" userId="b4143d71-0b4c-487b-ad54-94c3c8f1ceb9" providerId="ADAL" clId="{384C7927-A479-4786-86E7-D092849E6149}" dt="2023-11-14T14:52:36.047" v="2547" actId="1076"/>
          <ac:spMkLst>
            <pc:docMk/>
            <pc:sldMk cId="175393921" sldId="304"/>
            <ac:spMk id="12" creationId="{CBBB3A0F-5CFA-4EB3-A6F8-C1F6939E14DA}"/>
          </ac:spMkLst>
        </pc:spChg>
        <pc:spChg chg="add mod">
          <ac:chgData name="Lauren Kearney" userId="b4143d71-0b4c-487b-ad54-94c3c8f1ceb9" providerId="ADAL" clId="{384C7927-A479-4786-86E7-D092849E6149}" dt="2023-11-14T14:52:33.391" v="2546" actId="1076"/>
          <ac:spMkLst>
            <pc:docMk/>
            <pc:sldMk cId="175393921" sldId="304"/>
            <ac:spMk id="13" creationId="{EDB3CC6A-47DD-0338-E3C1-984D218917B9}"/>
          </ac:spMkLst>
        </pc:spChg>
        <pc:grpChg chg="add mod">
          <ac:chgData name="Lauren Kearney" userId="b4143d71-0b4c-487b-ad54-94c3c8f1ceb9" providerId="ADAL" clId="{384C7927-A479-4786-86E7-D092849E6149}" dt="2023-11-14T14:18:04.888" v="1948" actId="1076"/>
          <ac:grpSpMkLst>
            <pc:docMk/>
            <pc:sldMk cId="175393921" sldId="304"/>
            <ac:grpSpMk id="6" creationId="{7D188F75-B247-FC12-1D5E-8BFBDB3AB114}"/>
          </ac:grpSpMkLst>
        </pc:grpChg>
        <pc:picChg chg="mod">
          <ac:chgData name="Lauren Kearney" userId="b4143d71-0b4c-487b-ad54-94c3c8f1ceb9" providerId="ADAL" clId="{384C7927-A479-4786-86E7-D092849E6149}" dt="2023-11-14T14:18:07.808" v="1949" actId="1076"/>
          <ac:picMkLst>
            <pc:docMk/>
            <pc:sldMk cId="175393921" sldId="304"/>
            <ac:picMk id="7" creationId="{2C35CAA0-9C55-BD77-9EE6-F9D6ADBF0069}"/>
          </ac:picMkLst>
        </pc:picChg>
        <pc:picChg chg="mod">
          <ac:chgData name="Lauren Kearney" userId="b4143d71-0b4c-487b-ad54-94c3c8f1ceb9" providerId="ADAL" clId="{384C7927-A479-4786-86E7-D092849E6149}" dt="2023-12-19T15:33:19.779" v="7778" actId="34135"/>
          <ac:picMkLst>
            <pc:docMk/>
            <pc:sldMk cId="175393921" sldId="304"/>
            <ac:picMk id="9" creationId="{83702942-7B9D-E4CE-EB3C-44B8351B1982}"/>
          </ac:picMkLst>
        </pc:picChg>
        <pc:picChg chg="add mod ord">
          <ac:chgData name="Lauren Kearney" userId="b4143d71-0b4c-487b-ad54-94c3c8f1ceb9" providerId="ADAL" clId="{384C7927-A479-4786-86E7-D092849E6149}" dt="2023-11-14T14:58:09.271" v="2562" actId="14100"/>
          <ac:picMkLst>
            <pc:docMk/>
            <pc:sldMk cId="175393921" sldId="304"/>
            <ac:picMk id="15" creationId="{48E40924-F320-A5FA-634F-C4DD318D4053}"/>
          </ac:picMkLst>
        </pc:picChg>
      </pc:sldChg>
      <pc:sldChg chg="addSp modSp new mod">
        <pc:chgData name="Lauren Kearney" userId="b4143d71-0b4c-487b-ad54-94c3c8f1ceb9" providerId="ADAL" clId="{384C7927-A479-4786-86E7-D092849E6149}" dt="2023-12-19T15:32:08.921" v="7745" actId="34135"/>
        <pc:sldMkLst>
          <pc:docMk/>
          <pc:sldMk cId="274494400" sldId="305"/>
        </pc:sldMkLst>
        <pc:spChg chg="mod">
          <ac:chgData name="Lauren Kearney" userId="b4143d71-0b4c-487b-ad54-94c3c8f1ceb9" providerId="ADAL" clId="{384C7927-A479-4786-86E7-D092849E6149}" dt="2023-11-14T15:27:39.292" v="2773" actId="20577"/>
          <ac:spMkLst>
            <pc:docMk/>
            <pc:sldMk cId="274494400" sldId="305"/>
            <ac:spMk id="2" creationId="{E320FB28-E51E-6536-9E5E-E8E035ED75BC}"/>
          </ac:spMkLst>
        </pc:spChg>
        <pc:spChg chg="add mod">
          <ac:chgData name="Lauren Kearney" userId="b4143d71-0b4c-487b-ad54-94c3c8f1ceb9" providerId="ADAL" clId="{384C7927-A479-4786-86E7-D092849E6149}" dt="2023-11-14T15:49:22.542" v="2900" actId="1076"/>
          <ac:spMkLst>
            <pc:docMk/>
            <pc:sldMk cId="274494400" sldId="305"/>
            <ac:spMk id="7" creationId="{B2A2D79F-16BF-2868-C582-FFF5DE5DA0C8}"/>
          </ac:spMkLst>
        </pc:spChg>
        <pc:spChg chg="add mod">
          <ac:chgData name="Lauren Kearney" userId="b4143d71-0b4c-487b-ad54-94c3c8f1ceb9" providerId="ADAL" clId="{384C7927-A479-4786-86E7-D092849E6149}" dt="2023-11-14T15:40:52.930" v="2862" actId="1076"/>
          <ac:spMkLst>
            <pc:docMk/>
            <pc:sldMk cId="274494400" sldId="305"/>
            <ac:spMk id="8" creationId="{E248D40F-DC9E-AC02-67F3-5F4B8C35C4EF}"/>
          </ac:spMkLst>
        </pc:spChg>
        <pc:spChg chg="add mod">
          <ac:chgData name="Lauren Kearney" userId="b4143d71-0b4c-487b-ad54-94c3c8f1ceb9" providerId="ADAL" clId="{384C7927-A479-4786-86E7-D092849E6149}" dt="2023-11-14T15:56:35.882" v="2986" actId="404"/>
          <ac:spMkLst>
            <pc:docMk/>
            <pc:sldMk cId="274494400" sldId="305"/>
            <ac:spMk id="10" creationId="{A0C09E79-FC58-286C-6105-A39BC7989A81}"/>
          </ac:spMkLst>
        </pc:spChg>
        <pc:spChg chg="add mod">
          <ac:chgData name="Lauren Kearney" userId="b4143d71-0b4c-487b-ad54-94c3c8f1ceb9" providerId="ADAL" clId="{384C7927-A479-4786-86E7-D092849E6149}" dt="2023-11-14T15:56:42.791" v="2988" actId="1076"/>
          <ac:spMkLst>
            <pc:docMk/>
            <pc:sldMk cId="274494400" sldId="305"/>
            <ac:spMk id="14" creationId="{8B850A65-DC31-84B7-185D-220954473FB2}"/>
          </ac:spMkLst>
        </pc:spChg>
        <pc:spChg chg="add mod">
          <ac:chgData name="Lauren Kearney" userId="b4143d71-0b4c-487b-ad54-94c3c8f1ceb9" providerId="ADAL" clId="{384C7927-A479-4786-86E7-D092849E6149}" dt="2023-11-14T15:56:45.432" v="2989" actId="1076"/>
          <ac:spMkLst>
            <pc:docMk/>
            <pc:sldMk cId="274494400" sldId="305"/>
            <ac:spMk id="15" creationId="{4A4BAFC2-8BD4-6E9A-A644-125D8C8A85DD}"/>
          </ac:spMkLst>
        </pc:spChg>
        <pc:picChg chg="mod">
          <ac:chgData name="Lauren Kearney" userId="b4143d71-0b4c-487b-ad54-94c3c8f1ceb9" providerId="ADAL" clId="{384C7927-A479-4786-86E7-D092849E6149}" dt="2023-12-19T15:32:08.921" v="7745" actId="34135"/>
          <ac:picMkLst>
            <pc:docMk/>
            <pc:sldMk cId="274494400" sldId="305"/>
            <ac:picMk id="6" creationId="{5FE0C1CC-3BED-A8EE-8BC0-233D1D4D0E50}"/>
          </ac:picMkLst>
        </pc:picChg>
        <pc:picChg chg="add mod">
          <ac:chgData name="Lauren Kearney" userId="b4143d71-0b4c-487b-ad54-94c3c8f1ceb9" providerId="ADAL" clId="{384C7927-A479-4786-86E7-D092849E6149}" dt="2023-11-14T15:56:39.511" v="2987" actId="1076"/>
          <ac:picMkLst>
            <pc:docMk/>
            <pc:sldMk cId="274494400" sldId="305"/>
            <ac:picMk id="12" creationId="{EC740F50-7773-0714-89BE-92DB9075D09B}"/>
          </ac:picMkLst>
        </pc:picChg>
      </pc:sldChg>
      <pc:sldChg chg="addSp modSp new mod">
        <pc:chgData name="Lauren Kearney" userId="b4143d71-0b4c-487b-ad54-94c3c8f1ceb9" providerId="ADAL" clId="{384C7927-A479-4786-86E7-D092849E6149}" dt="2023-12-19T15:32:03.897" v="7742" actId="34135"/>
        <pc:sldMkLst>
          <pc:docMk/>
          <pc:sldMk cId="3117201028" sldId="306"/>
        </pc:sldMkLst>
        <pc:spChg chg="mod">
          <ac:chgData name="Lauren Kearney" userId="b4143d71-0b4c-487b-ad54-94c3c8f1ceb9" providerId="ADAL" clId="{384C7927-A479-4786-86E7-D092849E6149}" dt="2023-11-15T10:04:00.069" v="3125" actId="1076"/>
          <ac:spMkLst>
            <pc:docMk/>
            <pc:sldMk cId="3117201028" sldId="306"/>
            <ac:spMk id="2" creationId="{6078FF24-90E0-3EC1-7F86-808617192EF9}"/>
          </ac:spMkLst>
        </pc:spChg>
        <pc:spChg chg="add mod">
          <ac:chgData name="Lauren Kearney" userId="b4143d71-0b4c-487b-ad54-94c3c8f1ceb9" providerId="ADAL" clId="{384C7927-A479-4786-86E7-D092849E6149}" dt="2023-11-15T10:10:35.294" v="3126" actId="1076"/>
          <ac:spMkLst>
            <pc:docMk/>
            <pc:sldMk cId="3117201028" sldId="306"/>
            <ac:spMk id="7" creationId="{AB1F2811-7D56-9086-3D12-B8A17EC066B7}"/>
          </ac:spMkLst>
        </pc:spChg>
        <pc:picChg chg="mod">
          <ac:chgData name="Lauren Kearney" userId="b4143d71-0b4c-487b-ad54-94c3c8f1ceb9" providerId="ADAL" clId="{384C7927-A479-4786-86E7-D092849E6149}" dt="2023-12-19T15:32:03.897" v="7742" actId="34135"/>
          <ac:picMkLst>
            <pc:docMk/>
            <pc:sldMk cId="3117201028" sldId="306"/>
            <ac:picMk id="6" creationId="{466F499A-1332-7EAD-80B4-1CC6B1CCF866}"/>
          </ac:picMkLst>
        </pc:picChg>
        <pc:picChg chg="add mod">
          <ac:chgData name="Lauren Kearney" userId="b4143d71-0b4c-487b-ad54-94c3c8f1ceb9" providerId="ADAL" clId="{384C7927-A479-4786-86E7-D092849E6149}" dt="2023-11-15T10:10:48.974" v="3128" actId="1076"/>
          <ac:picMkLst>
            <pc:docMk/>
            <pc:sldMk cId="3117201028" sldId="306"/>
            <ac:picMk id="8" creationId="{3E3C5B29-5447-7EE7-CABD-33D8BA6A8A2B}"/>
          </ac:picMkLst>
        </pc:picChg>
        <pc:picChg chg="add mod">
          <ac:chgData name="Lauren Kearney" userId="b4143d71-0b4c-487b-ad54-94c3c8f1ceb9" providerId="ADAL" clId="{384C7927-A479-4786-86E7-D092849E6149}" dt="2023-11-15T10:11:16.095" v="3132" actId="1076"/>
          <ac:picMkLst>
            <pc:docMk/>
            <pc:sldMk cId="3117201028" sldId="306"/>
            <ac:picMk id="10" creationId="{692FDB3D-1A72-0CD8-FB45-A54F66FE6D6D}"/>
          </ac:picMkLst>
        </pc:picChg>
      </pc:sldChg>
      <pc:sldChg chg="addSp delSp modSp add mod">
        <pc:chgData name="Lauren Kearney" userId="b4143d71-0b4c-487b-ad54-94c3c8f1ceb9" providerId="ADAL" clId="{384C7927-A479-4786-86E7-D092849E6149}" dt="2023-12-19T15:32:15.001" v="7748" actId="34135"/>
        <pc:sldMkLst>
          <pc:docMk/>
          <pc:sldMk cId="2118281534" sldId="307"/>
        </pc:sldMkLst>
        <pc:spChg chg="mod">
          <ac:chgData name="Lauren Kearney" userId="b4143d71-0b4c-487b-ad54-94c3c8f1ceb9" providerId="ADAL" clId="{384C7927-A479-4786-86E7-D092849E6149}" dt="2023-11-15T10:22:15.054" v="3185" actId="1076"/>
          <ac:spMkLst>
            <pc:docMk/>
            <pc:sldMk cId="2118281534" sldId="307"/>
            <ac:spMk id="2" creationId="{30C97A73-8511-DD43-BE87-4328925D31A2}"/>
          </ac:spMkLst>
        </pc:spChg>
        <pc:spChg chg="del">
          <ac:chgData name="Lauren Kearney" userId="b4143d71-0b4c-487b-ad54-94c3c8f1ceb9" providerId="ADAL" clId="{384C7927-A479-4786-86E7-D092849E6149}" dt="2023-11-15T09:47:09.672" v="3089" actId="478"/>
          <ac:spMkLst>
            <pc:docMk/>
            <pc:sldMk cId="2118281534" sldId="307"/>
            <ac:spMk id="8" creationId="{CD992D88-BEAA-F618-50CB-1BB00D527F9F}"/>
          </ac:spMkLst>
        </pc:spChg>
        <pc:spChg chg="add del mod">
          <ac:chgData name="Lauren Kearney" userId="b4143d71-0b4c-487b-ad54-94c3c8f1ceb9" providerId="ADAL" clId="{384C7927-A479-4786-86E7-D092849E6149}" dt="2023-11-15T10:20:46.901" v="3136" actId="478"/>
          <ac:spMkLst>
            <pc:docMk/>
            <pc:sldMk cId="2118281534" sldId="307"/>
            <ac:spMk id="9" creationId="{F4F48F66-0DAB-3EA2-2020-4D0CFEDEAFB0}"/>
          </ac:spMkLst>
        </pc:spChg>
        <pc:spChg chg="del">
          <ac:chgData name="Lauren Kearney" userId="b4143d71-0b4c-487b-ad54-94c3c8f1ceb9" providerId="ADAL" clId="{384C7927-A479-4786-86E7-D092849E6149}" dt="2023-11-15T09:47:09.672" v="3089" actId="478"/>
          <ac:spMkLst>
            <pc:docMk/>
            <pc:sldMk cId="2118281534" sldId="307"/>
            <ac:spMk id="10" creationId="{0184200B-095C-B230-B31B-134B01B35ABC}"/>
          </ac:spMkLst>
        </pc:spChg>
        <pc:spChg chg="del">
          <ac:chgData name="Lauren Kearney" userId="b4143d71-0b4c-487b-ad54-94c3c8f1ceb9" providerId="ADAL" clId="{384C7927-A479-4786-86E7-D092849E6149}" dt="2023-11-15T09:47:09.672" v="3089" actId="478"/>
          <ac:spMkLst>
            <pc:docMk/>
            <pc:sldMk cId="2118281534" sldId="307"/>
            <ac:spMk id="11" creationId="{4845BE87-F74F-F64F-ED31-0BB13D10AD65}"/>
          </ac:spMkLst>
        </pc:spChg>
        <pc:spChg chg="add mod">
          <ac:chgData name="Lauren Kearney" userId="b4143d71-0b4c-487b-ad54-94c3c8f1ceb9" providerId="ADAL" clId="{384C7927-A479-4786-86E7-D092849E6149}" dt="2023-11-15T10:22:11.086" v="3184" actId="1076"/>
          <ac:spMkLst>
            <pc:docMk/>
            <pc:sldMk cId="2118281534" sldId="307"/>
            <ac:spMk id="13" creationId="{57394D77-1A12-7B5D-38DC-3E0921A83A13}"/>
          </ac:spMkLst>
        </pc:spChg>
        <pc:spChg chg="add mod">
          <ac:chgData name="Lauren Kearney" userId="b4143d71-0b4c-487b-ad54-94c3c8f1ceb9" providerId="ADAL" clId="{384C7927-A479-4786-86E7-D092849E6149}" dt="2023-11-15T10:24:03.977" v="3213" actId="1076"/>
          <ac:spMkLst>
            <pc:docMk/>
            <pc:sldMk cId="2118281534" sldId="307"/>
            <ac:spMk id="16" creationId="{8C15C475-8C94-D9A8-2322-2C5D2D5FC27E}"/>
          </ac:spMkLst>
        </pc:spChg>
        <pc:picChg chg="mod">
          <ac:chgData name="Lauren Kearney" userId="b4143d71-0b4c-487b-ad54-94c3c8f1ceb9" providerId="ADAL" clId="{384C7927-A479-4786-86E7-D092849E6149}" dt="2023-12-19T15:32:15.001" v="7748" actId="34135"/>
          <ac:picMkLst>
            <pc:docMk/>
            <pc:sldMk cId="2118281534" sldId="307"/>
            <ac:picMk id="6" creationId="{97AF36EE-9ABE-DF37-49F7-36ADA471EE30}"/>
          </ac:picMkLst>
        </pc:picChg>
        <pc:picChg chg="del">
          <ac:chgData name="Lauren Kearney" userId="b4143d71-0b4c-487b-ad54-94c3c8f1ceb9" providerId="ADAL" clId="{384C7927-A479-4786-86E7-D092849E6149}" dt="2023-11-15T09:47:11.267" v="3090" actId="478"/>
          <ac:picMkLst>
            <pc:docMk/>
            <pc:sldMk cId="2118281534" sldId="307"/>
            <ac:picMk id="7" creationId="{A30A9C14-2692-6304-028D-536B99B04D7B}"/>
          </ac:picMkLst>
        </pc:picChg>
        <pc:picChg chg="add mod">
          <ac:chgData name="Lauren Kearney" userId="b4143d71-0b4c-487b-ad54-94c3c8f1ceb9" providerId="ADAL" clId="{384C7927-A479-4786-86E7-D092849E6149}" dt="2023-11-15T10:24:25.129" v="3215" actId="1076"/>
          <ac:picMkLst>
            <pc:docMk/>
            <pc:sldMk cId="2118281534" sldId="307"/>
            <ac:picMk id="15" creationId="{3FC91AD7-8B60-F2BD-FF72-8F6C71D1BE07}"/>
          </ac:picMkLst>
        </pc:picChg>
        <pc:picChg chg="add mod">
          <ac:chgData name="Lauren Kearney" userId="b4143d71-0b4c-487b-ad54-94c3c8f1ceb9" providerId="ADAL" clId="{384C7927-A479-4786-86E7-D092849E6149}" dt="2023-11-15T10:25:12.826" v="3221" actId="1076"/>
          <ac:picMkLst>
            <pc:docMk/>
            <pc:sldMk cId="2118281534" sldId="307"/>
            <ac:picMk id="18" creationId="{A14F5B1F-F491-5095-507C-E78C76FA755A}"/>
          </ac:picMkLst>
        </pc:picChg>
        <pc:picChg chg="add mod">
          <ac:chgData name="Lauren Kearney" userId="b4143d71-0b4c-487b-ad54-94c3c8f1ceb9" providerId="ADAL" clId="{384C7927-A479-4786-86E7-D092849E6149}" dt="2023-11-15T10:25:10.690" v="3220" actId="1076"/>
          <ac:picMkLst>
            <pc:docMk/>
            <pc:sldMk cId="2118281534" sldId="307"/>
            <ac:picMk id="20" creationId="{AC615655-6AC5-29A2-EF1C-79F8EB8D6D66}"/>
          </ac:picMkLst>
        </pc:picChg>
      </pc:sldChg>
      <pc:sldChg chg="addSp delSp modSp add mod modAnim">
        <pc:chgData name="Lauren Kearney" userId="b4143d71-0b4c-487b-ad54-94c3c8f1ceb9" providerId="ADAL" clId="{384C7927-A479-4786-86E7-D092849E6149}" dt="2023-12-19T15:29:47.054" v="7682" actId="34135"/>
        <pc:sldMkLst>
          <pc:docMk/>
          <pc:sldMk cId="632957977" sldId="308"/>
        </pc:sldMkLst>
        <pc:spChg chg="mod">
          <ac:chgData name="Lauren Kearney" userId="b4143d71-0b4c-487b-ad54-94c3c8f1ceb9" providerId="ADAL" clId="{384C7927-A479-4786-86E7-D092849E6149}" dt="2023-11-15T12:12:02.726" v="4243" actId="2085"/>
          <ac:spMkLst>
            <pc:docMk/>
            <pc:sldMk cId="632957977" sldId="308"/>
            <ac:spMk id="6" creationId="{21D5CEE2-FB8A-B86E-43F9-E5C818F47AD5}"/>
          </ac:spMkLst>
        </pc:spChg>
        <pc:spChg chg="add mod">
          <ac:chgData name="Lauren Kearney" userId="b4143d71-0b4c-487b-ad54-94c3c8f1ceb9" providerId="ADAL" clId="{384C7927-A479-4786-86E7-D092849E6149}" dt="2023-11-15T12:32:40.612" v="5144" actId="114"/>
          <ac:spMkLst>
            <pc:docMk/>
            <pc:sldMk cId="632957977" sldId="308"/>
            <ac:spMk id="8" creationId="{E3810DA4-00BE-3988-EEB7-4D1BC6B238CA}"/>
          </ac:spMkLst>
        </pc:spChg>
        <pc:spChg chg="add mod">
          <ac:chgData name="Lauren Kearney" userId="b4143d71-0b4c-487b-ad54-94c3c8f1ceb9" providerId="ADAL" clId="{384C7927-A479-4786-86E7-D092849E6149}" dt="2023-11-15T12:33:17.603" v="5155" actId="404"/>
          <ac:spMkLst>
            <pc:docMk/>
            <pc:sldMk cId="632957977" sldId="308"/>
            <ac:spMk id="9" creationId="{13C8F026-C21A-7A16-A551-4A30279185D0}"/>
          </ac:spMkLst>
        </pc:spChg>
        <pc:spChg chg="add mod">
          <ac:chgData name="Lauren Kearney" userId="b4143d71-0b4c-487b-ad54-94c3c8f1ceb9" providerId="ADAL" clId="{384C7927-A479-4786-86E7-D092849E6149}" dt="2023-11-15T12:26:03.297" v="4537" actId="207"/>
          <ac:spMkLst>
            <pc:docMk/>
            <pc:sldMk cId="632957977" sldId="308"/>
            <ac:spMk id="10" creationId="{2D752A98-5FF4-41EF-03E4-921CD0422F77}"/>
          </ac:spMkLst>
        </pc:spChg>
        <pc:spChg chg="add mod">
          <ac:chgData name="Lauren Kearney" userId="b4143d71-0b4c-487b-ad54-94c3c8f1ceb9" providerId="ADAL" clId="{384C7927-A479-4786-86E7-D092849E6149}" dt="2023-11-15T12:32:56.591" v="5153" actId="114"/>
          <ac:spMkLst>
            <pc:docMk/>
            <pc:sldMk cId="632957977" sldId="308"/>
            <ac:spMk id="11" creationId="{17943B5E-131D-1DDA-3B94-856DF923E2B1}"/>
          </ac:spMkLst>
        </pc:spChg>
        <pc:spChg chg="add del mod">
          <ac:chgData name="Lauren Kearney" userId="b4143d71-0b4c-487b-ad54-94c3c8f1ceb9" providerId="ADAL" clId="{384C7927-A479-4786-86E7-D092849E6149}" dt="2023-11-15T12:30:07.963" v="4987" actId="478"/>
          <ac:spMkLst>
            <pc:docMk/>
            <pc:sldMk cId="632957977" sldId="308"/>
            <ac:spMk id="12" creationId="{493A796D-615B-B53B-1D07-90BEF38E122D}"/>
          </ac:spMkLst>
        </pc:spChg>
        <pc:spChg chg="add mod">
          <ac:chgData name="Lauren Kearney" userId="b4143d71-0b4c-487b-ad54-94c3c8f1ceb9" providerId="ADAL" clId="{384C7927-A479-4786-86E7-D092849E6149}" dt="2023-11-15T12:29:40.588" v="4874" actId="1076"/>
          <ac:spMkLst>
            <pc:docMk/>
            <pc:sldMk cId="632957977" sldId="308"/>
            <ac:spMk id="13" creationId="{9E9A92BD-A95B-1C05-A87F-CD26D3838E39}"/>
          </ac:spMkLst>
        </pc:spChg>
        <pc:spChg chg="add mod">
          <ac:chgData name="Lauren Kearney" userId="b4143d71-0b4c-487b-ad54-94c3c8f1ceb9" providerId="ADAL" clId="{384C7927-A479-4786-86E7-D092849E6149}" dt="2023-11-15T12:32:47.658" v="5151" actId="20577"/>
          <ac:spMkLst>
            <pc:docMk/>
            <pc:sldMk cId="632957977" sldId="308"/>
            <ac:spMk id="14" creationId="{DAD6D5EF-EE3A-0D25-A0F1-83967078F714}"/>
          </ac:spMkLst>
        </pc:spChg>
        <pc:spChg chg="add mod">
          <ac:chgData name="Lauren Kearney" userId="b4143d71-0b4c-487b-ad54-94c3c8f1ceb9" providerId="ADAL" clId="{384C7927-A479-4786-86E7-D092849E6149}" dt="2023-11-15T12:33:27.521" v="5158" actId="1076"/>
          <ac:spMkLst>
            <pc:docMk/>
            <pc:sldMk cId="632957977" sldId="308"/>
            <ac:spMk id="15" creationId="{1C574AA4-A2BE-BA84-436F-2698D326D32F}"/>
          </ac:spMkLst>
        </pc:spChg>
        <pc:picChg chg="mod">
          <ac:chgData name="Lauren Kearney" userId="b4143d71-0b4c-487b-ad54-94c3c8f1ceb9" providerId="ADAL" clId="{384C7927-A479-4786-86E7-D092849E6149}" dt="2023-12-19T15:29:47.054" v="7682" actId="34135"/>
          <ac:picMkLst>
            <pc:docMk/>
            <pc:sldMk cId="632957977" sldId="308"/>
            <ac:picMk id="12" creationId="{8077C74C-4553-F553-1EF1-AB6B9BD658A6}"/>
          </ac:picMkLst>
        </pc:picChg>
      </pc:sldChg>
      <pc:sldChg chg="addSp modSp add mod">
        <pc:chgData name="Lauren Kearney" userId="b4143d71-0b4c-487b-ad54-94c3c8f1ceb9" providerId="ADAL" clId="{384C7927-A479-4786-86E7-D092849E6149}" dt="2023-12-19T15:31:47.649" v="7736" actId="34135"/>
        <pc:sldMkLst>
          <pc:docMk/>
          <pc:sldMk cId="2439012586" sldId="309"/>
        </pc:sldMkLst>
        <pc:spChg chg="add mod">
          <ac:chgData name="Lauren Kearney" userId="b4143d71-0b4c-487b-ad54-94c3c8f1ceb9" providerId="ADAL" clId="{384C7927-A479-4786-86E7-D092849E6149}" dt="2023-11-15T12:56:30.923" v="6225" actId="20577"/>
          <ac:spMkLst>
            <pc:docMk/>
            <pc:sldMk cId="2439012586" sldId="309"/>
            <ac:spMk id="6" creationId="{9FF421E0-657F-0865-CB69-62809D33AD3F}"/>
          </ac:spMkLst>
        </pc:spChg>
        <pc:spChg chg="mod">
          <ac:chgData name="Lauren Kearney" userId="b4143d71-0b4c-487b-ad54-94c3c8f1ceb9" providerId="ADAL" clId="{384C7927-A479-4786-86E7-D092849E6149}" dt="2023-11-15T12:54:48.510" v="5909" actId="1076"/>
          <ac:spMkLst>
            <pc:docMk/>
            <pc:sldMk cId="2439012586" sldId="309"/>
            <ac:spMk id="7" creationId="{35D776DD-E762-8067-DE13-204AB35A77E8}"/>
          </ac:spMkLst>
        </pc:spChg>
        <pc:spChg chg="mod">
          <ac:chgData name="Lauren Kearney" userId="b4143d71-0b4c-487b-ad54-94c3c8f1ceb9" providerId="ADAL" clId="{384C7927-A479-4786-86E7-D092849E6149}" dt="2023-11-15T12:53:43.959" v="5877" actId="114"/>
          <ac:spMkLst>
            <pc:docMk/>
            <pc:sldMk cId="2439012586" sldId="309"/>
            <ac:spMk id="12" creationId="{F2B21211-C962-C919-4B19-792ACFA55F64}"/>
          </ac:spMkLst>
        </pc:spChg>
        <pc:spChg chg="mod">
          <ac:chgData name="Lauren Kearney" userId="b4143d71-0b4c-487b-ad54-94c3c8f1ceb9" providerId="ADAL" clId="{384C7927-A479-4786-86E7-D092849E6149}" dt="2023-11-15T12:54:51.398" v="5911" actId="1076"/>
          <ac:spMkLst>
            <pc:docMk/>
            <pc:sldMk cId="2439012586" sldId="309"/>
            <ac:spMk id="13" creationId="{995E83BC-42CC-9ED1-0567-3DF52E301C0B}"/>
          </ac:spMkLst>
        </pc:spChg>
        <pc:spChg chg="mod">
          <ac:chgData name="Lauren Kearney" userId="b4143d71-0b4c-487b-ad54-94c3c8f1ceb9" providerId="ADAL" clId="{384C7927-A479-4786-86E7-D092849E6149}" dt="2023-11-15T12:54:45.798" v="5908" actId="1076"/>
          <ac:spMkLst>
            <pc:docMk/>
            <pc:sldMk cId="2439012586" sldId="309"/>
            <ac:spMk id="15" creationId="{62B1421F-8337-9A00-F1FF-5385BBF30FAF}"/>
          </ac:spMkLst>
        </pc:spChg>
        <pc:picChg chg="mod">
          <ac:chgData name="Lauren Kearney" userId="b4143d71-0b4c-487b-ad54-94c3c8f1ceb9" providerId="ADAL" clId="{384C7927-A479-4786-86E7-D092849E6149}" dt="2023-11-15T12:54:49.790" v="5910" actId="1076"/>
          <ac:picMkLst>
            <pc:docMk/>
            <pc:sldMk cId="2439012586" sldId="309"/>
            <ac:picMk id="8" creationId="{6746E125-0B84-E12D-ACE4-CAA2626073BA}"/>
          </ac:picMkLst>
        </pc:picChg>
        <pc:picChg chg="mod">
          <ac:chgData name="Lauren Kearney" userId="b4143d71-0b4c-487b-ad54-94c3c8f1ceb9" providerId="ADAL" clId="{384C7927-A479-4786-86E7-D092849E6149}" dt="2023-11-15T12:54:55.431" v="5914" actId="1076"/>
          <ac:picMkLst>
            <pc:docMk/>
            <pc:sldMk cId="2439012586" sldId="309"/>
            <ac:picMk id="10" creationId="{CA60360F-8E3B-F8DE-A7EA-5289776F542B}"/>
          </ac:picMkLst>
        </pc:picChg>
        <pc:picChg chg="mod">
          <ac:chgData name="Lauren Kearney" userId="b4143d71-0b4c-487b-ad54-94c3c8f1ceb9" providerId="ADAL" clId="{384C7927-A479-4786-86E7-D092849E6149}" dt="2023-11-15T12:54:44.510" v="5907" actId="1076"/>
          <ac:picMkLst>
            <pc:docMk/>
            <pc:sldMk cId="2439012586" sldId="309"/>
            <ac:picMk id="11" creationId="{E36A87FF-0164-DDE1-E701-2ABDAA0E5013}"/>
          </ac:picMkLst>
        </pc:picChg>
        <pc:picChg chg="mod">
          <ac:chgData name="Lauren Kearney" userId="b4143d71-0b4c-487b-ad54-94c3c8f1ceb9" providerId="ADAL" clId="{384C7927-A479-4786-86E7-D092849E6149}" dt="2023-12-19T15:31:47.649" v="7736" actId="34135"/>
          <ac:picMkLst>
            <pc:docMk/>
            <pc:sldMk cId="2439012586" sldId="309"/>
            <ac:picMk id="14" creationId="{FD4715C6-A170-996C-5576-5CE064B41D62}"/>
          </ac:picMkLst>
        </pc:picChg>
      </pc:sldChg>
      <pc:sldChg chg="addSp modSp new mod">
        <pc:chgData name="Lauren Kearney" userId="b4143d71-0b4c-487b-ad54-94c3c8f1ceb9" providerId="ADAL" clId="{384C7927-A479-4786-86E7-D092849E6149}" dt="2023-12-19T15:31:42.313" v="7733" actId="34135"/>
        <pc:sldMkLst>
          <pc:docMk/>
          <pc:sldMk cId="2372689866" sldId="310"/>
        </pc:sldMkLst>
        <pc:spChg chg="mod">
          <ac:chgData name="Lauren Kearney" userId="b4143d71-0b4c-487b-ad54-94c3c8f1ceb9" providerId="ADAL" clId="{384C7927-A479-4786-86E7-D092849E6149}" dt="2023-11-15T12:59:00.484" v="6258" actId="1076"/>
          <ac:spMkLst>
            <pc:docMk/>
            <pc:sldMk cId="2372689866" sldId="310"/>
            <ac:spMk id="2" creationId="{24DA8F27-23A3-D7C3-9595-B53159D045F4}"/>
          </ac:spMkLst>
        </pc:spChg>
        <pc:spChg chg="add mod">
          <ac:chgData name="Lauren Kearney" userId="b4143d71-0b4c-487b-ad54-94c3c8f1ceb9" providerId="ADAL" clId="{384C7927-A479-4786-86E7-D092849E6149}" dt="2023-11-15T13:15:10.880" v="6540" actId="20577"/>
          <ac:spMkLst>
            <pc:docMk/>
            <pc:sldMk cId="2372689866" sldId="310"/>
            <ac:spMk id="6" creationId="{2A026391-EEF1-EF73-6A1E-60E91AB7BA25}"/>
          </ac:spMkLst>
        </pc:spChg>
        <pc:spChg chg="mod">
          <ac:chgData name="Lauren Kearney" userId="b4143d71-0b4c-487b-ad54-94c3c8f1ceb9" providerId="ADAL" clId="{384C7927-A479-4786-86E7-D092849E6149}" dt="2023-11-15T13:22:01.300" v="6936" actId="14100"/>
          <ac:spMkLst>
            <pc:docMk/>
            <pc:sldMk cId="2372689866" sldId="310"/>
            <ac:spMk id="11" creationId="{9890BB34-AFC5-249F-D82B-23A4CE3E1094}"/>
          </ac:spMkLst>
        </pc:spChg>
        <pc:spChg chg="mod">
          <ac:chgData name="Lauren Kearney" userId="b4143d71-0b4c-487b-ad54-94c3c8f1ceb9" providerId="ADAL" clId="{384C7927-A479-4786-86E7-D092849E6149}" dt="2023-11-15T13:21:57.085" v="6935" actId="20577"/>
          <ac:spMkLst>
            <pc:docMk/>
            <pc:sldMk cId="2372689866" sldId="310"/>
            <ac:spMk id="14" creationId="{FC8DADC8-91F0-25C9-1957-DCCE1E74F06B}"/>
          </ac:spMkLst>
        </pc:spChg>
        <pc:grpChg chg="add mod">
          <ac:chgData name="Lauren Kearney" userId="b4143d71-0b4c-487b-ad54-94c3c8f1ceb9" providerId="ADAL" clId="{384C7927-A479-4786-86E7-D092849E6149}" dt="2023-11-15T13:21:11.490" v="6749" actId="1076"/>
          <ac:grpSpMkLst>
            <pc:docMk/>
            <pc:sldMk cId="2372689866" sldId="310"/>
            <ac:grpSpMk id="9" creationId="{8EECD1D9-9CA1-AA0E-1559-B837A71EDCB1}"/>
          </ac:grpSpMkLst>
        </pc:grpChg>
        <pc:grpChg chg="add mod">
          <ac:chgData name="Lauren Kearney" userId="b4143d71-0b4c-487b-ad54-94c3c8f1ceb9" providerId="ADAL" clId="{384C7927-A479-4786-86E7-D092849E6149}" dt="2023-11-15T13:21:14.554" v="6750" actId="1076"/>
          <ac:grpSpMkLst>
            <pc:docMk/>
            <pc:sldMk cId="2372689866" sldId="310"/>
            <ac:grpSpMk id="12" creationId="{66F12B2A-576C-A44D-4E46-65B5128DCEB7}"/>
          </ac:grpSpMkLst>
        </pc:grpChg>
        <pc:picChg chg="mod">
          <ac:chgData name="Lauren Kearney" userId="b4143d71-0b4c-487b-ad54-94c3c8f1ceb9" providerId="ADAL" clId="{384C7927-A479-4786-86E7-D092849E6149}" dt="2023-12-19T15:31:42.313" v="7733" actId="34135"/>
          <ac:picMkLst>
            <pc:docMk/>
            <pc:sldMk cId="2372689866" sldId="310"/>
            <ac:picMk id="7" creationId="{4D1D3613-F523-2968-F998-3D23AD4BC92B}"/>
          </ac:picMkLst>
        </pc:picChg>
        <pc:picChg chg="add mod">
          <ac:chgData name="Lauren Kearney" userId="b4143d71-0b4c-487b-ad54-94c3c8f1ceb9" providerId="ADAL" clId="{384C7927-A479-4786-86E7-D092849E6149}" dt="2023-11-15T13:18:23.175" v="6545" actId="1076"/>
          <ac:picMkLst>
            <pc:docMk/>
            <pc:sldMk cId="2372689866" sldId="310"/>
            <ac:picMk id="8" creationId="{E3CDC57A-EC0C-E1A2-2FF8-324796C76CF7}"/>
          </ac:picMkLst>
        </pc:picChg>
        <pc:picChg chg="mod">
          <ac:chgData name="Lauren Kearney" userId="b4143d71-0b4c-487b-ad54-94c3c8f1ceb9" providerId="ADAL" clId="{384C7927-A479-4786-86E7-D092849E6149}" dt="2023-11-15T13:19:24.098" v="6546"/>
          <ac:picMkLst>
            <pc:docMk/>
            <pc:sldMk cId="2372689866" sldId="310"/>
            <ac:picMk id="10" creationId="{920D1C15-E60D-91B7-666B-AC11D0693D8E}"/>
          </ac:picMkLst>
        </pc:picChg>
        <pc:picChg chg="mod">
          <ac:chgData name="Lauren Kearney" userId="b4143d71-0b4c-487b-ad54-94c3c8f1ceb9" providerId="ADAL" clId="{384C7927-A479-4786-86E7-D092849E6149}" dt="2023-11-15T13:21:02.348" v="6745"/>
          <ac:picMkLst>
            <pc:docMk/>
            <pc:sldMk cId="2372689866" sldId="310"/>
            <ac:picMk id="13" creationId="{967EE426-F72C-8DAE-C561-C3235F0C07C5}"/>
          </ac:picMkLst>
        </pc:picChg>
      </pc:sldChg>
      <pc:sldChg chg="addSp delSp modSp new del mod">
        <pc:chgData name="Lauren Kearney" userId="b4143d71-0b4c-487b-ad54-94c3c8f1ceb9" providerId="ADAL" clId="{384C7927-A479-4786-86E7-D092849E6149}" dt="2023-11-15T13:33:33.873" v="7578" actId="47"/>
        <pc:sldMkLst>
          <pc:docMk/>
          <pc:sldMk cId="3542261292" sldId="311"/>
        </pc:sldMkLst>
        <pc:graphicFrameChg chg="add del mod modGraphic">
          <ac:chgData name="Lauren Kearney" userId="b4143d71-0b4c-487b-ad54-94c3c8f1ceb9" providerId="ADAL" clId="{384C7927-A479-4786-86E7-D092849E6149}" dt="2023-11-15T13:33:31.607" v="7577" actId="21"/>
          <ac:graphicFrameMkLst>
            <pc:docMk/>
            <pc:sldMk cId="3542261292" sldId="311"/>
            <ac:graphicFrameMk id="6" creationId="{626B664C-2633-8370-7240-A917F2E3BC0A}"/>
          </ac:graphicFrameMkLst>
        </pc:graphicFrameChg>
      </pc:sldChg>
    </pc:docChg>
  </pc:docChgLst>
  <pc:docChgLst>
    <pc:chgData name="Anthea Wilson" userId="f289f84a-f1ae-46ed-b624-bcccc8b1693e" providerId="ADAL" clId="{4B36E071-320B-455D-B67A-52B7C6A9C258}"/>
    <pc:docChg chg="modSld">
      <pc:chgData name="Anthea Wilson" userId="f289f84a-f1ae-46ed-b624-bcccc8b1693e" providerId="ADAL" clId="{4B36E071-320B-455D-B67A-52B7C6A9C258}" dt="2023-12-11T15:14:39.417" v="89" actId="34135"/>
      <pc:docMkLst>
        <pc:docMk/>
      </pc:docMkLst>
      <pc:sldChg chg="addSp modSp mod">
        <pc:chgData name="Anthea Wilson" userId="f289f84a-f1ae-46ed-b624-bcccc8b1693e" providerId="ADAL" clId="{4B36E071-320B-455D-B67A-52B7C6A9C258}" dt="2023-12-11T15:06:45.851" v="23" actId="34135"/>
        <pc:sldMkLst>
          <pc:docMk/>
          <pc:sldMk cId="2688109878" sldId="267"/>
        </pc:sldMkLst>
        <pc:picChg chg="add mod">
          <ac:chgData name="Anthea Wilson" userId="f289f84a-f1ae-46ed-b624-bcccc8b1693e" providerId="ADAL" clId="{4B36E071-320B-455D-B67A-52B7C6A9C258}" dt="2023-12-11T15:06:45.851" v="23" actId="34135"/>
          <ac:picMkLst>
            <pc:docMk/>
            <pc:sldMk cId="2688109878" sldId="267"/>
            <ac:picMk id="6" creationId="{271491CD-05A8-634E-0ECB-4B8026E8E4D4}"/>
          </ac:picMkLst>
        </pc:picChg>
      </pc:sldChg>
      <pc:sldChg chg="addSp modSp mod">
        <pc:chgData name="Anthea Wilson" userId="f289f84a-f1ae-46ed-b624-bcccc8b1693e" providerId="ADAL" clId="{4B36E071-320B-455D-B67A-52B7C6A9C258}" dt="2023-12-11T14:44:31.722" v="2" actId="34135"/>
        <pc:sldMkLst>
          <pc:docMk/>
          <pc:sldMk cId="380473199" sldId="269"/>
        </pc:sldMkLst>
        <pc:picChg chg="add mod">
          <ac:chgData name="Anthea Wilson" userId="f289f84a-f1ae-46ed-b624-bcccc8b1693e" providerId="ADAL" clId="{4B36E071-320B-455D-B67A-52B7C6A9C258}" dt="2023-12-11T14:44:31.722" v="2" actId="34135"/>
          <ac:picMkLst>
            <pc:docMk/>
            <pc:sldMk cId="380473199" sldId="269"/>
            <ac:picMk id="7" creationId="{51CEED69-C4F1-0AA5-1D36-EB10FC6EC4C1}"/>
          </ac:picMkLst>
        </pc:picChg>
      </pc:sldChg>
      <pc:sldChg chg="addSp modSp mod">
        <pc:chgData name="Anthea Wilson" userId="f289f84a-f1ae-46ed-b624-bcccc8b1693e" providerId="ADAL" clId="{4B36E071-320B-455D-B67A-52B7C6A9C258}" dt="2023-12-11T14:45:15.491" v="12" actId="20577"/>
        <pc:sldMkLst>
          <pc:docMk/>
          <pc:sldMk cId="2808280998" sldId="270"/>
        </pc:sldMkLst>
        <pc:graphicFrameChg chg="modGraphic">
          <ac:chgData name="Anthea Wilson" userId="f289f84a-f1ae-46ed-b624-bcccc8b1693e" providerId="ADAL" clId="{4B36E071-320B-455D-B67A-52B7C6A9C258}" dt="2023-12-11T14:45:15.491" v="12" actId="20577"/>
          <ac:graphicFrameMkLst>
            <pc:docMk/>
            <pc:sldMk cId="2808280998" sldId="270"/>
            <ac:graphicFrameMk id="7" creationId="{FBEFCBF9-F759-E16F-DB43-A428665D5CE6}"/>
          </ac:graphicFrameMkLst>
        </pc:graphicFrameChg>
        <pc:picChg chg="add mod">
          <ac:chgData name="Anthea Wilson" userId="f289f84a-f1ae-46ed-b624-bcccc8b1693e" providerId="ADAL" clId="{4B36E071-320B-455D-B67A-52B7C6A9C258}" dt="2023-12-11T14:44:43.113" v="4" actId="34135"/>
          <ac:picMkLst>
            <pc:docMk/>
            <pc:sldMk cId="2808280998" sldId="270"/>
            <ac:picMk id="6" creationId="{A7AF398B-CFA5-946F-DCFF-8897768E6C12}"/>
          </ac:picMkLst>
        </pc:picChg>
      </pc:sldChg>
      <pc:sldChg chg="addSp modSp mod">
        <pc:chgData name="Anthea Wilson" userId="f289f84a-f1ae-46ed-b624-bcccc8b1693e" providerId="ADAL" clId="{4B36E071-320B-455D-B67A-52B7C6A9C258}" dt="2023-12-11T15:03:03.285" v="14" actId="34135"/>
        <pc:sldMkLst>
          <pc:docMk/>
          <pc:sldMk cId="4027306560" sldId="271"/>
        </pc:sldMkLst>
        <pc:picChg chg="add mod">
          <ac:chgData name="Anthea Wilson" userId="f289f84a-f1ae-46ed-b624-bcccc8b1693e" providerId="ADAL" clId="{4B36E071-320B-455D-B67A-52B7C6A9C258}" dt="2023-12-11T15:03:03.285" v="14" actId="34135"/>
          <ac:picMkLst>
            <pc:docMk/>
            <pc:sldMk cId="4027306560" sldId="271"/>
            <ac:picMk id="6" creationId="{F26DFBF9-261D-F206-C92B-081F0317FFBA}"/>
          </ac:picMkLst>
        </pc:picChg>
      </pc:sldChg>
      <pc:sldChg chg="addSp modSp mod">
        <pc:chgData name="Anthea Wilson" userId="f289f84a-f1ae-46ed-b624-bcccc8b1693e" providerId="ADAL" clId="{4B36E071-320B-455D-B67A-52B7C6A9C258}" dt="2023-12-11T15:04:40.859" v="16" actId="34135"/>
        <pc:sldMkLst>
          <pc:docMk/>
          <pc:sldMk cId="1755446513" sldId="272"/>
        </pc:sldMkLst>
        <pc:picChg chg="add mod">
          <ac:chgData name="Anthea Wilson" userId="f289f84a-f1ae-46ed-b624-bcccc8b1693e" providerId="ADAL" clId="{4B36E071-320B-455D-B67A-52B7C6A9C258}" dt="2023-12-11T15:04:40.859" v="16" actId="34135"/>
          <ac:picMkLst>
            <pc:docMk/>
            <pc:sldMk cId="1755446513" sldId="272"/>
            <ac:picMk id="7" creationId="{07419BBD-61B4-B2F3-8B4D-0C8A54CA0B69}"/>
          </ac:picMkLst>
        </pc:picChg>
      </pc:sldChg>
      <pc:sldChg chg="addSp modSp mod">
        <pc:chgData name="Anthea Wilson" userId="f289f84a-f1ae-46ed-b624-bcccc8b1693e" providerId="ADAL" clId="{4B36E071-320B-455D-B67A-52B7C6A9C258}" dt="2023-12-11T15:10:48.481" v="45" actId="34135"/>
        <pc:sldMkLst>
          <pc:docMk/>
          <pc:sldMk cId="3757000909" sldId="273"/>
        </pc:sldMkLst>
        <pc:picChg chg="add mod">
          <ac:chgData name="Anthea Wilson" userId="f289f84a-f1ae-46ed-b624-bcccc8b1693e" providerId="ADAL" clId="{4B36E071-320B-455D-B67A-52B7C6A9C258}" dt="2023-12-11T15:10:48.481" v="45" actId="34135"/>
          <ac:picMkLst>
            <pc:docMk/>
            <pc:sldMk cId="3757000909" sldId="273"/>
            <ac:picMk id="6" creationId="{AA61AB32-A58F-698D-FC8D-39865D77B65E}"/>
          </ac:picMkLst>
        </pc:picChg>
      </pc:sldChg>
      <pc:sldChg chg="addSp modSp mod">
        <pc:chgData name="Anthea Wilson" userId="f289f84a-f1ae-46ed-b624-bcccc8b1693e" providerId="ADAL" clId="{4B36E071-320B-455D-B67A-52B7C6A9C258}" dt="2023-12-11T15:12:28.804" v="51" actId="34135"/>
        <pc:sldMkLst>
          <pc:docMk/>
          <pc:sldMk cId="1037938408" sldId="274"/>
        </pc:sldMkLst>
        <pc:picChg chg="add mod">
          <ac:chgData name="Anthea Wilson" userId="f289f84a-f1ae-46ed-b624-bcccc8b1693e" providerId="ADAL" clId="{4B36E071-320B-455D-B67A-52B7C6A9C258}" dt="2023-12-11T15:12:28.804" v="51" actId="34135"/>
          <ac:picMkLst>
            <pc:docMk/>
            <pc:sldMk cId="1037938408" sldId="274"/>
            <ac:picMk id="9" creationId="{FE2A2A7E-6E89-964D-FB1F-C6B43A59F3B7}"/>
          </ac:picMkLst>
        </pc:picChg>
      </pc:sldChg>
      <pc:sldChg chg="addSp modSp mod">
        <pc:chgData name="Anthea Wilson" userId="f289f84a-f1ae-46ed-b624-bcccc8b1693e" providerId="ADAL" clId="{4B36E071-320B-455D-B67A-52B7C6A9C258}" dt="2023-12-11T15:05:57.233" v="21" actId="34135"/>
        <pc:sldMkLst>
          <pc:docMk/>
          <pc:sldMk cId="1520392245" sldId="275"/>
        </pc:sldMkLst>
        <pc:picChg chg="add mod">
          <ac:chgData name="Anthea Wilson" userId="f289f84a-f1ae-46ed-b624-bcccc8b1693e" providerId="ADAL" clId="{4B36E071-320B-455D-B67A-52B7C6A9C258}" dt="2023-12-11T15:05:57.233" v="21" actId="34135"/>
          <ac:picMkLst>
            <pc:docMk/>
            <pc:sldMk cId="1520392245" sldId="275"/>
            <ac:picMk id="8" creationId="{EC402323-2FC1-0F06-9886-215935D23FEA}"/>
          </ac:picMkLst>
        </pc:picChg>
      </pc:sldChg>
      <pc:sldChg chg="addSp modSp mod">
        <pc:chgData name="Anthea Wilson" userId="f289f84a-f1ae-46ed-b624-bcccc8b1693e" providerId="ADAL" clId="{4B36E071-320B-455D-B67A-52B7C6A9C258}" dt="2023-12-11T15:14:31.467" v="87" actId="34135"/>
        <pc:sldMkLst>
          <pc:docMk/>
          <pc:sldMk cId="2426589723" sldId="276"/>
        </pc:sldMkLst>
        <pc:picChg chg="add mod">
          <ac:chgData name="Anthea Wilson" userId="f289f84a-f1ae-46ed-b624-bcccc8b1693e" providerId="ADAL" clId="{4B36E071-320B-455D-B67A-52B7C6A9C258}" dt="2023-12-11T15:14:31.467" v="87" actId="34135"/>
          <ac:picMkLst>
            <pc:docMk/>
            <pc:sldMk cId="2426589723" sldId="276"/>
            <ac:picMk id="8" creationId="{4D5A9F10-E339-70D7-D2E3-0FA671998EEF}"/>
          </ac:picMkLst>
        </pc:picChg>
      </pc:sldChg>
      <pc:sldChg chg="addSp modSp mod">
        <pc:chgData name="Anthea Wilson" userId="f289f84a-f1ae-46ed-b624-bcccc8b1693e" providerId="ADAL" clId="{4B36E071-320B-455D-B67A-52B7C6A9C258}" dt="2023-12-11T15:14:17.166" v="85" actId="34135"/>
        <pc:sldMkLst>
          <pc:docMk/>
          <pc:sldMk cId="1694849942" sldId="278"/>
        </pc:sldMkLst>
        <pc:picChg chg="add mod">
          <ac:chgData name="Anthea Wilson" userId="f289f84a-f1ae-46ed-b624-bcccc8b1693e" providerId="ADAL" clId="{4B36E071-320B-455D-B67A-52B7C6A9C258}" dt="2023-12-11T15:14:17.166" v="85" actId="34135"/>
          <ac:picMkLst>
            <pc:docMk/>
            <pc:sldMk cId="1694849942" sldId="278"/>
            <ac:picMk id="2" creationId="{9E8F4000-85CC-416C-C681-644C1297E468}"/>
          </ac:picMkLst>
        </pc:picChg>
      </pc:sldChg>
      <pc:sldChg chg="addSp modSp mod">
        <pc:chgData name="Anthea Wilson" userId="f289f84a-f1ae-46ed-b624-bcccc8b1693e" providerId="ADAL" clId="{4B36E071-320B-455D-B67A-52B7C6A9C258}" dt="2023-12-11T15:12:43.241" v="53" actId="34135"/>
        <pc:sldMkLst>
          <pc:docMk/>
          <pc:sldMk cId="3597625733" sldId="279"/>
        </pc:sldMkLst>
        <pc:picChg chg="add mod">
          <ac:chgData name="Anthea Wilson" userId="f289f84a-f1ae-46ed-b624-bcccc8b1693e" providerId="ADAL" clId="{4B36E071-320B-455D-B67A-52B7C6A9C258}" dt="2023-12-11T15:12:43.241" v="53" actId="34135"/>
          <ac:picMkLst>
            <pc:docMk/>
            <pc:sldMk cId="3597625733" sldId="279"/>
            <ac:picMk id="2" creationId="{0B8C68F5-C780-B5D1-5EBB-AD7C8A8BECF4}"/>
          </ac:picMkLst>
        </pc:picChg>
      </pc:sldChg>
      <pc:sldChg chg="addSp modSp mod">
        <pc:chgData name="Anthea Wilson" userId="f289f84a-f1ae-46ed-b624-bcccc8b1693e" providerId="ADAL" clId="{4B36E071-320B-455D-B67A-52B7C6A9C258}" dt="2023-12-11T15:12:48.772" v="55" actId="34135"/>
        <pc:sldMkLst>
          <pc:docMk/>
          <pc:sldMk cId="2005487849" sldId="280"/>
        </pc:sldMkLst>
        <pc:picChg chg="add mod">
          <ac:chgData name="Anthea Wilson" userId="f289f84a-f1ae-46ed-b624-bcccc8b1693e" providerId="ADAL" clId="{4B36E071-320B-455D-B67A-52B7C6A9C258}" dt="2023-12-11T15:12:48.772" v="55" actId="34135"/>
          <ac:picMkLst>
            <pc:docMk/>
            <pc:sldMk cId="2005487849" sldId="280"/>
            <ac:picMk id="2" creationId="{8A5F610F-65DB-8655-E8E0-7A983A4D9032}"/>
          </ac:picMkLst>
        </pc:picChg>
      </pc:sldChg>
      <pc:sldChg chg="addSp modSp mod">
        <pc:chgData name="Anthea Wilson" userId="f289f84a-f1ae-46ed-b624-bcccc8b1693e" providerId="ADAL" clId="{4B36E071-320B-455D-B67A-52B7C6A9C258}" dt="2023-12-11T15:12:55.105" v="57" actId="34135"/>
        <pc:sldMkLst>
          <pc:docMk/>
          <pc:sldMk cId="2015764508" sldId="281"/>
        </pc:sldMkLst>
        <pc:picChg chg="add mod">
          <ac:chgData name="Anthea Wilson" userId="f289f84a-f1ae-46ed-b624-bcccc8b1693e" providerId="ADAL" clId="{4B36E071-320B-455D-B67A-52B7C6A9C258}" dt="2023-12-11T15:12:55.105" v="57" actId="34135"/>
          <ac:picMkLst>
            <pc:docMk/>
            <pc:sldMk cId="2015764508" sldId="281"/>
            <ac:picMk id="2" creationId="{EB21A905-C2D4-752D-7CD5-02CD583579B4}"/>
          </ac:picMkLst>
        </pc:picChg>
      </pc:sldChg>
      <pc:sldChg chg="addSp modSp mod">
        <pc:chgData name="Anthea Wilson" userId="f289f84a-f1ae-46ed-b624-bcccc8b1693e" providerId="ADAL" clId="{4B36E071-320B-455D-B67A-52B7C6A9C258}" dt="2023-12-11T15:13:01.236" v="59" actId="34135"/>
        <pc:sldMkLst>
          <pc:docMk/>
          <pc:sldMk cId="333034803" sldId="282"/>
        </pc:sldMkLst>
        <pc:picChg chg="add mod">
          <ac:chgData name="Anthea Wilson" userId="f289f84a-f1ae-46ed-b624-bcccc8b1693e" providerId="ADAL" clId="{4B36E071-320B-455D-B67A-52B7C6A9C258}" dt="2023-12-11T15:13:01.236" v="59" actId="34135"/>
          <ac:picMkLst>
            <pc:docMk/>
            <pc:sldMk cId="333034803" sldId="282"/>
            <ac:picMk id="2" creationId="{67E21DEC-FBB7-B21F-31C9-EC98037265C8}"/>
          </ac:picMkLst>
        </pc:picChg>
      </pc:sldChg>
      <pc:sldChg chg="addSp modSp mod">
        <pc:chgData name="Anthea Wilson" userId="f289f84a-f1ae-46ed-b624-bcccc8b1693e" providerId="ADAL" clId="{4B36E071-320B-455D-B67A-52B7C6A9C258}" dt="2023-12-11T15:13:07.018" v="61" actId="34135"/>
        <pc:sldMkLst>
          <pc:docMk/>
          <pc:sldMk cId="1001159517" sldId="283"/>
        </pc:sldMkLst>
        <pc:picChg chg="add mod">
          <ac:chgData name="Anthea Wilson" userId="f289f84a-f1ae-46ed-b624-bcccc8b1693e" providerId="ADAL" clId="{4B36E071-320B-455D-B67A-52B7C6A9C258}" dt="2023-12-11T15:13:07.018" v="61" actId="34135"/>
          <ac:picMkLst>
            <pc:docMk/>
            <pc:sldMk cId="1001159517" sldId="283"/>
            <ac:picMk id="2" creationId="{AE03FA32-211B-B65C-BA79-D9CE11B03CD3}"/>
          </ac:picMkLst>
        </pc:picChg>
      </pc:sldChg>
      <pc:sldChg chg="addSp modSp mod">
        <pc:chgData name="Anthea Wilson" userId="f289f84a-f1ae-46ed-b624-bcccc8b1693e" providerId="ADAL" clId="{4B36E071-320B-455D-B67A-52B7C6A9C258}" dt="2023-12-11T15:13:12.617" v="63" actId="34135"/>
        <pc:sldMkLst>
          <pc:docMk/>
          <pc:sldMk cId="3449620330" sldId="284"/>
        </pc:sldMkLst>
        <pc:picChg chg="add mod">
          <ac:chgData name="Anthea Wilson" userId="f289f84a-f1ae-46ed-b624-bcccc8b1693e" providerId="ADAL" clId="{4B36E071-320B-455D-B67A-52B7C6A9C258}" dt="2023-12-11T15:13:12.617" v="63" actId="34135"/>
          <ac:picMkLst>
            <pc:docMk/>
            <pc:sldMk cId="3449620330" sldId="284"/>
            <ac:picMk id="2" creationId="{64A439B7-1EC7-BCED-D0C1-4EFC2FD2D019}"/>
          </ac:picMkLst>
        </pc:picChg>
      </pc:sldChg>
      <pc:sldChg chg="addSp modSp mod">
        <pc:chgData name="Anthea Wilson" userId="f289f84a-f1ae-46ed-b624-bcccc8b1693e" providerId="ADAL" clId="{4B36E071-320B-455D-B67A-52B7C6A9C258}" dt="2023-12-11T15:13:17.509" v="65" actId="34135"/>
        <pc:sldMkLst>
          <pc:docMk/>
          <pc:sldMk cId="3755999090" sldId="285"/>
        </pc:sldMkLst>
        <pc:picChg chg="add mod">
          <ac:chgData name="Anthea Wilson" userId="f289f84a-f1ae-46ed-b624-bcccc8b1693e" providerId="ADAL" clId="{4B36E071-320B-455D-B67A-52B7C6A9C258}" dt="2023-12-11T15:13:17.509" v="65" actId="34135"/>
          <ac:picMkLst>
            <pc:docMk/>
            <pc:sldMk cId="3755999090" sldId="285"/>
            <ac:picMk id="2" creationId="{69217588-58B7-F3CF-79A0-9D078375B0D0}"/>
          </ac:picMkLst>
        </pc:picChg>
      </pc:sldChg>
      <pc:sldChg chg="addSp modSp mod">
        <pc:chgData name="Anthea Wilson" userId="f289f84a-f1ae-46ed-b624-bcccc8b1693e" providerId="ADAL" clId="{4B36E071-320B-455D-B67A-52B7C6A9C258}" dt="2023-12-11T15:13:23.916" v="67" actId="34135"/>
        <pc:sldMkLst>
          <pc:docMk/>
          <pc:sldMk cId="2634437967" sldId="286"/>
        </pc:sldMkLst>
        <pc:picChg chg="add mod">
          <ac:chgData name="Anthea Wilson" userId="f289f84a-f1ae-46ed-b624-bcccc8b1693e" providerId="ADAL" clId="{4B36E071-320B-455D-B67A-52B7C6A9C258}" dt="2023-12-11T15:13:23.916" v="67" actId="34135"/>
          <ac:picMkLst>
            <pc:docMk/>
            <pc:sldMk cId="2634437967" sldId="286"/>
            <ac:picMk id="2" creationId="{3827732C-55F0-7C3C-6456-2D3D51E5DD1B}"/>
          </ac:picMkLst>
        </pc:picChg>
      </pc:sldChg>
      <pc:sldChg chg="addSp modSp mod">
        <pc:chgData name="Anthea Wilson" userId="f289f84a-f1ae-46ed-b624-bcccc8b1693e" providerId="ADAL" clId="{4B36E071-320B-455D-B67A-52B7C6A9C258}" dt="2023-12-11T15:13:28.774" v="69" actId="34135"/>
        <pc:sldMkLst>
          <pc:docMk/>
          <pc:sldMk cId="2567030377" sldId="287"/>
        </pc:sldMkLst>
        <pc:picChg chg="add mod">
          <ac:chgData name="Anthea Wilson" userId="f289f84a-f1ae-46ed-b624-bcccc8b1693e" providerId="ADAL" clId="{4B36E071-320B-455D-B67A-52B7C6A9C258}" dt="2023-12-11T15:13:28.774" v="69" actId="34135"/>
          <ac:picMkLst>
            <pc:docMk/>
            <pc:sldMk cId="2567030377" sldId="287"/>
            <ac:picMk id="2" creationId="{7100C0E8-B03B-E985-0143-B5C5DC258219}"/>
          </ac:picMkLst>
        </pc:picChg>
      </pc:sldChg>
      <pc:sldChg chg="addSp modSp mod">
        <pc:chgData name="Anthea Wilson" userId="f289f84a-f1ae-46ed-b624-bcccc8b1693e" providerId="ADAL" clId="{4B36E071-320B-455D-B67A-52B7C6A9C258}" dt="2023-12-11T15:13:34.123" v="71" actId="34135"/>
        <pc:sldMkLst>
          <pc:docMk/>
          <pc:sldMk cId="1094294860" sldId="288"/>
        </pc:sldMkLst>
        <pc:picChg chg="add mod">
          <ac:chgData name="Anthea Wilson" userId="f289f84a-f1ae-46ed-b624-bcccc8b1693e" providerId="ADAL" clId="{4B36E071-320B-455D-B67A-52B7C6A9C258}" dt="2023-12-11T15:13:34.123" v="71" actId="34135"/>
          <ac:picMkLst>
            <pc:docMk/>
            <pc:sldMk cId="1094294860" sldId="288"/>
            <ac:picMk id="2" creationId="{FBC07756-5B90-0B8B-9BD7-19DF98699597}"/>
          </ac:picMkLst>
        </pc:picChg>
      </pc:sldChg>
      <pc:sldChg chg="addSp modSp mod">
        <pc:chgData name="Anthea Wilson" userId="f289f84a-f1ae-46ed-b624-bcccc8b1693e" providerId="ADAL" clId="{4B36E071-320B-455D-B67A-52B7C6A9C258}" dt="2023-12-11T15:13:42.612" v="73" actId="34135"/>
        <pc:sldMkLst>
          <pc:docMk/>
          <pc:sldMk cId="3683570721" sldId="289"/>
        </pc:sldMkLst>
        <pc:picChg chg="add mod">
          <ac:chgData name="Anthea Wilson" userId="f289f84a-f1ae-46ed-b624-bcccc8b1693e" providerId="ADAL" clId="{4B36E071-320B-455D-B67A-52B7C6A9C258}" dt="2023-12-11T15:13:42.612" v="73" actId="34135"/>
          <ac:picMkLst>
            <pc:docMk/>
            <pc:sldMk cId="3683570721" sldId="289"/>
            <ac:picMk id="2" creationId="{CAD057A7-CCE8-3725-B225-12A7D513267A}"/>
          </ac:picMkLst>
        </pc:picChg>
      </pc:sldChg>
      <pc:sldChg chg="addSp modSp mod">
        <pc:chgData name="Anthea Wilson" userId="f289f84a-f1ae-46ed-b624-bcccc8b1693e" providerId="ADAL" clId="{4B36E071-320B-455D-B67A-52B7C6A9C258}" dt="2023-12-11T15:13:46.900" v="75" actId="34135"/>
        <pc:sldMkLst>
          <pc:docMk/>
          <pc:sldMk cId="1972078882" sldId="290"/>
        </pc:sldMkLst>
        <pc:picChg chg="add mod">
          <ac:chgData name="Anthea Wilson" userId="f289f84a-f1ae-46ed-b624-bcccc8b1693e" providerId="ADAL" clId="{4B36E071-320B-455D-B67A-52B7C6A9C258}" dt="2023-12-11T15:13:46.900" v="75" actId="34135"/>
          <ac:picMkLst>
            <pc:docMk/>
            <pc:sldMk cId="1972078882" sldId="290"/>
            <ac:picMk id="2" creationId="{53416F1D-81A2-D782-94CF-7453D65333D5}"/>
          </ac:picMkLst>
        </pc:picChg>
      </pc:sldChg>
      <pc:sldChg chg="addSp modSp mod">
        <pc:chgData name="Anthea Wilson" userId="f289f84a-f1ae-46ed-b624-bcccc8b1693e" providerId="ADAL" clId="{4B36E071-320B-455D-B67A-52B7C6A9C258}" dt="2023-12-11T15:13:53.340" v="77" actId="34135"/>
        <pc:sldMkLst>
          <pc:docMk/>
          <pc:sldMk cId="1841931281" sldId="291"/>
        </pc:sldMkLst>
        <pc:picChg chg="add mod">
          <ac:chgData name="Anthea Wilson" userId="f289f84a-f1ae-46ed-b624-bcccc8b1693e" providerId="ADAL" clId="{4B36E071-320B-455D-B67A-52B7C6A9C258}" dt="2023-12-11T15:13:53.340" v="77" actId="34135"/>
          <ac:picMkLst>
            <pc:docMk/>
            <pc:sldMk cId="1841931281" sldId="291"/>
            <ac:picMk id="2" creationId="{DD74B2E9-95CF-E35E-B433-15E42D613708}"/>
          </ac:picMkLst>
        </pc:picChg>
      </pc:sldChg>
      <pc:sldChg chg="addSp modSp mod">
        <pc:chgData name="Anthea Wilson" userId="f289f84a-f1ae-46ed-b624-bcccc8b1693e" providerId="ADAL" clId="{4B36E071-320B-455D-B67A-52B7C6A9C258}" dt="2023-12-11T15:13:58.939" v="79" actId="34135"/>
        <pc:sldMkLst>
          <pc:docMk/>
          <pc:sldMk cId="496213264" sldId="292"/>
        </pc:sldMkLst>
        <pc:picChg chg="add mod">
          <ac:chgData name="Anthea Wilson" userId="f289f84a-f1ae-46ed-b624-bcccc8b1693e" providerId="ADAL" clId="{4B36E071-320B-455D-B67A-52B7C6A9C258}" dt="2023-12-11T15:13:58.939" v="79" actId="34135"/>
          <ac:picMkLst>
            <pc:docMk/>
            <pc:sldMk cId="496213264" sldId="292"/>
            <ac:picMk id="2" creationId="{6395DEB8-C369-FC04-B892-9CE989DD6AB2}"/>
          </ac:picMkLst>
        </pc:picChg>
      </pc:sldChg>
      <pc:sldChg chg="addSp modSp mod">
        <pc:chgData name="Anthea Wilson" userId="f289f84a-f1ae-46ed-b624-bcccc8b1693e" providerId="ADAL" clId="{4B36E071-320B-455D-B67A-52B7C6A9C258}" dt="2023-12-11T15:14:05.010" v="81" actId="34135"/>
        <pc:sldMkLst>
          <pc:docMk/>
          <pc:sldMk cId="4245025110" sldId="293"/>
        </pc:sldMkLst>
        <pc:picChg chg="add mod">
          <ac:chgData name="Anthea Wilson" userId="f289f84a-f1ae-46ed-b624-bcccc8b1693e" providerId="ADAL" clId="{4B36E071-320B-455D-B67A-52B7C6A9C258}" dt="2023-12-11T15:14:05.010" v="81" actId="34135"/>
          <ac:picMkLst>
            <pc:docMk/>
            <pc:sldMk cId="4245025110" sldId="293"/>
            <ac:picMk id="2" creationId="{764ABBB8-559B-6629-A530-F3D1CD6F39A4}"/>
          </ac:picMkLst>
        </pc:picChg>
      </pc:sldChg>
      <pc:sldChg chg="addSp modSp mod">
        <pc:chgData name="Anthea Wilson" userId="f289f84a-f1ae-46ed-b624-bcccc8b1693e" providerId="ADAL" clId="{4B36E071-320B-455D-B67A-52B7C6A9C258}" dt="2023-12-11T15:14:09.804" v="83" actId="34135"/>
        <pc:sldMkLst>
          <pc:docMk/>
          <pc:sldMk cId="168966731" sldId="294"/>
        </pc:sldMkLst>
        <pc:picChg chg="add mod">
          <ac:chgData name="Anthea Wilson" userId="f289f84a-f1ae-46ed-b624-bcccc8b1693e" providerId="ADAL" clId="{4B36E071-320B-455D-B67A-52B7C6A9C258}" dt="2023-12-11T15:14:09.804" v="83" actId="34135"/>
          <ac:picMkLst>
            <pc:docMk/>
            <pc:sldMk cId="168966731" sldId="294"/>
            <ac:picMk id="2" creationId="{F38DCA97-20B8-0D6B-DF33-34AEA504EA92}"/>
          </ac:picMkLst>
        </pc:picChg>
      </pc:sldChg>
      <pc:sldChg chg="addSp modSp mod">
        <pc:chgData name="Anthea Wilson" userId="f289f84a-f1ae-46ed-b624-bcccc8b1693e" providerId="ADAL" clId="{4B36E071-320B-455D-B67A-52B7C6A9C258}" dt="2023-12-11T15:06:55.196" v="25" actId="34135"/>
        <pc:sldMkLst>
          <pc:docMk/>
          <pc:sldMk cId="3701581081" sldId="295"/>
        </pc:sldMkLst>
        <pc:picChg chg="add mod">
          <ac:chgData name="Anthea Wilson" userId="f289f84a-f1ae-46ed-b624-bcccc8b1693e" providerId="ADAL" clId="{4B36E071-320B-455D-B67A-52B7C6A9C258}" dt="2023-12-11T15:06:55.196" v="25" actId="34135"/>
          <ac:picMkLst>
            <pc:docMk/>
            <pc:sldMk cId="3701581081" sldId="295"/>
            <ac:picMk id="6" creationId="{3DBD5534-2F97-6758-EF06-CD6D528BF2B4}"/>
          </ac:picMkLst>
        </pc:picChg>
      </pc:sldChg>
      <pc:sldChg chg="addSp modSp mod">
        <pc:chgData name="Anthea Wilson" userId="f289f84a-f1ae-46ed-b624-bcccc8b1693e" providerId="ADAL" clId="{4B36E071-320B-455D-B67A-52B7C6A9C258}" dt="2023-12-11T15:07:03.044" v="27" actId="34135"/>
        <pc:sldMkLst>
          <pc:docMk/>
          <pc:sldMk cId="829597382" sldId="296"/>
        </pc:sldMkLst>
        <pc:picChg chg="add mod">
          <ac:chgData name="Anthea Wilson" userId="f289f84a-f1ae-46ed-b624-bcccc8b1693e" providerId="ADAL" clId="{4B36E071-320B-455D-B67A-52B7C6A9C258}" dt="2023-12-11T15:07:03.044" v="27" actId="34135"/>
          <ac:picMkLst>
            <pc:docMk/>
            <pc:sldMk cId="829597382" sldId="296"/>
            <ac:picMk id="6" creationId="{45A52F1D-9926-7CF2-AEAE-E12EC61A848C}"/>
          </ac:picMkLst>
        </pc:picChg>
      </pc:sldChg>
      <pc:sldChg chg="addSp modSp mod">
        <pc:chgData name="Anthea Wilson" userId="f289f84a-f1ae-46ed-b624-bcccc8b1693e" providerId="ADAL" clId="{4B36E071-320B-455D-B67A-52B7C6A9C258}" dt="2023-12-11T15:07:10.531" v="29" actId="34135"/>
        <pc:sldMkLst>
          <pc:docMk/>
          <pc:sldMk cId="1024539119" sldId="297"/>
        </pc:sldMkLst>
        <pc:picChg chg="add mod">
          <ac:chgData name="Anthea Wilson" userId="f289f84a-f1ae-46ed-b624-bcccc8b1693e" providerId="ADAL" clId="{4B36E071-320B-455D-B67A-52B7C6A9C258}" dt="2023-12-11T15:07:10.531" v="29" actId="34135"/>
          <ac:picMkLst>
            <pc:docMk/>
            <pc:sldMk cId="1024539119" sldId="297"/>
            <ac:picMk id="6" creationId="{6BD8D462-E1F6-00A0-D79D-1FAE8CCD21CF}"/>
          </ac:picMkLst>
        </pc:picChg>
      </pc:sldChg>
      <pc:sldChg chg="addSp modSp mod">
        <pc:chgData name="Anthea Wilson" userId="f289f84a-f1ae-46ed-b624-bcccc8b1693e" providerId="ADAL" clId="{4B36E071-320B-455D-B67A-52B7C6A9C258}" dt="2023-12-11T15:07:16.658" v="31" actId="34135"/>
        <pc:sldMkLst>
          <pc:docMk/>
          <pc:sldMk cId="3075188508" sldId="298"/>
        </pc:sldMkLst>
        <pc:picChg chg="add mod">
          <ac:chgData name="Anthea Wilson" userId="f289f84a-f1ae-46ed-b624-bcccc8b1693e" providerId="ADAL" clId="{4B36E071-320B-455D-B67A-52B7C6A9C258}" dt="2023-12-11T15:07:16.658" v="31" actId="34135"/>
          <ac:picMkLst>
            <pc:docMk/>
            <pc:sldMk cId="3075188508" sldId="298"/>
            <ac:picMk id="6" creationId="{39CC711A-1598-CCA8-1560-AB0763B8445E}"/>
          </ac:picMkLst>
        </pc:picChg>
      </pc:sldChg>
      <pc:sldChg chg="addSp modSp mod">
        <pc:chgData name="Anthea Wilson" userId="f289f84a-f1ae-46ed-b624-bcccc8b1693e" providerId="ADAL" clId="{4B36E071-320B-455D-B67A-52B7C6A9C258}" dt="2023-12-11T15:07:32.427" v="33" actId="34135"/>
        <pc:sldMkLst>
          <pc:docMk/>
          <pc:sldMk cId="583842863" sldId="299"/>
        </pc:sldMkLst>
        <pc:picChg chg="add mod">
          <ac:chgData name="Anthea Wilson" userId="f289f84a-f1ae-46ed-b624-bcccc8b1693e" providerId="ADAL" clId="{4B36E071-320B-455D-B67A-52B7C6A9C258}" dt="2023-12-11T15:07:32.427" v="33" actId="34135"/>
          <ac:picMkLst>
            <pc:docMk/>
            <pc:sldMk cId="583842863" sldId="299"/>
            <ac:picMk id="6" creationId="{BDC0F531-CAA2-3AB4-E89F-67808A3A8DF1}"/>
          </ac:picMkLst>
        </pc:picChg>
      </pc:sldChg>
      <pc:sldChg chg="addSp modSp mod">
        <pc:chgData name="Anthea Wilson" userId="f289f84a-f1ae-46ed-b624-bcccc8b1693e" providerId="ADAL" clId="{4B36E071-320B-455D-B67A-52B7C6A9C258}" dt="2023-12-11T15:07:38.604" v="35" actId="34135"/>
        <pc:sldMkLst>
          <pc:docMk/>
          <pc:sldMk cId="2345717186" sldId="300"/>
        </pc:sldMkLst>
        <pc:picChg chg="add mod">
          <ac:chgData name="Anthea Wilson" userId="f289f84a-f1ae-46ed-b624-bcccc8b1693e" providerId="ADAL" clId="{4B36E071-320B-455D-B67A-52B7C6A9C258}" dt="2023-12-11T15:07:38.604" v="35" actId="34135"/>
          <ac:picMkLst>
            <pc:docMk/>
            <pc:sldMk cId="2345717186" sldId="300"/>
            <ac:picMk id="6" creationId="{6AF06970-AFD3-0FA0-3957-4F9A5EAAEA7F}"/>
          </ac:picMkLst>
        </pc:picChg>
      </pc:sldChg>
      <pc:sldChg chg="addSp modSp mod">
        <pc:chgData name="Anthea Wilson" userId="f289f84a-f1ae-46ed-b624-bcccc8b1693e" providerId="ADAL" clId="{4B36E071-320B-455D-B67A-52B7C6A9C258}" dt="2023-12-11T15:07:47.627" v="37" actId="34135"/>
        <pc:sldMkLst>
          <pc:docMk/>
          <pc:sldMk cId="605126956" sldId="301"/>
        </pc:sldMkLst>
        <pc:picChg chg="add mod">
          <ac:chgData name="Anthea Wilson" userId="f289f84a-f1ae-46ed-b624-bcccc8b1693e" providerId="ADAL" clId="{4B36E071-320B-455D-B67A-52B7C6A9C258}" dt="2023-12-11T15:07:47.627" v="37" actId="34135"/>
          <ac:picMkLst>
            <pc:docMk/>
            <pc:sldMk cId="605126956" sldId="301"/>
            <ac:picMk id="6" creationId="{5DD76645-BD1B-09C4-1DEA-E40ADAF51A68}"/>
          </ac:picMkLst>
        </pc:picChg>
      </pc:sldChg>
      <pc:sldChg chg="addSp modSp">
        <pc:chgData name="Anthea Wilson" userId="f289f84a-f1ae-46ed-b624-bcccc8b1693e" providerId="ADAL" clId="{4B36E071-320B-455D-B67A-52B7C6A9C258}" dt="2023-12-11T15:04:44.745" v="17"/>
        <pc:sldMkLst>
          <pc:docMk/>
          <pc:sldMk cId="221717670" sldId="303"/>
        </pc:sldMkLst>
        <pc:picChg chg="add mod">
          <ac:chgData name="Anthea Wilson" userId="f289f84a-f1ae-46ed-b624-bcccc8b1693e" providerId="ADAL" clId="{4B36E071-320B-455D-B67A-52B7C6A9C258}" dt="2023-12-11T15:04:44.745" v="17"/>
          <ac:picMkLst>
            <pc:docMk/>
            <pc:sldMk cId="221717670" sldId="303"/>
            <ac:picMk id="6" creationId="{ECEF40C4-E75F-10F3-9960-471250F8D909}"/>
          </ac:picMkLst>
        </pc:picChg>
      </pc:sldChg>
      <pc:sldChg chg="addSp modSp mod">
        <pc:chgData name="Anthea Wilson" userId="f289f84a-f1ae-46ed-b624-bcccc8b1693e" providerId="ADAL" clId="{4B36E071-320B-455D-B67A-52B7C6A9C258}" dt="2023-12-11T15:05:29.789" v="19" actId="34135"/>
        <pc:sldMkLst>
          <pc:docMk/>
          <pc:sldMk cId="175393921" sldId="304"/>
        </pc:sldMkLst>
        <pc:picChg chg="add mod">
          <ac:chgData name="Anthea Wilson" userId="f289f84a-f1ae-46ed-b624-bcccc8b1693e" providerId="ADAL" clId="{4B36E071-320B-455D-B67A-52B7C6A9C258}" dt="2023-12-11T15:05:29.789" v="19" actId="34135"/>
          <ac:picMkLst>
            <pc:docMk/>
            <pc:sldMk cId="175393921" sldId="304"/>
            <ac:picMk id="9" creationId="{83702942-7B9D-E4CE-EB3C-44B8351B1982}"/>
          </ac:picMkLst>
        </pc:picChg>
      </pc:sldChg>
      <pc:sldChg chg="addSp modSp mod">
        <pc:chgData name="Anthea Wilson" userId="f289f84a-f1ae-46ed-b624-bcccc8b1693e" providerId="ADAL" clId="{4B36E071-320B-455D-B67A-52B7C6A9C258}" dt="2023-12-11T15:09:44.131" v="41" actId="34135"/>
        <pc:sldMkLst>
          <pc:docMk/>
          <pc:sldMk cId="274494400" sldId="305"/>
        </pc:sldMkLst>
        <pc:picChg chg="add mod">
          <ac:chgData name="Anthea Wilson" userId="f289f84a-f1ae-46ed-b624-bcccc8b1693e" providerId="ADAL" clId="{4B36E071-320B-455D-B67A-52B7C6A9C258}" dt="2023-12-11T15:09:44.131" v="41" actId="34135"/>
          <ac:picMkLst>
            <pc:docMk/>
            <pc:sldMk cId="274494400" sldId="305"/>
            <ac:picMk id="6" creationId="{5FE0C1CC-3BED-A8EE-8BC0-233D1D4D0E50}"/>
          </ac:picMkLst>
        </pc:picChg>
      </pc:sldChg>
      <pc:sldChg chg="addSp modSp mod">
        <pc:chgData name="Anthea Wilson" userId="f289f84a-f1ae-46ed-b624-bcccc8b1693e" providerId="ADAL" clId="{4B36E071-320B-455D-B67A-52B7C6A9C258}" dt="2023-12-11T15:10:11.195" v="43" actId="34135"/>
        <pc:sldMkLst>
          <pc:docMk/>
          <pc:sldMk cId="3117201028" sldId="306"/>
        </pc:sldMkLst>
        <pc:picChg chg="add mod">
          <ac:chgData name="Anthea Wilson" userId="f289f84a-f1ae-46ed-b624-bcccc8b1693e" providerId="ADAL" clId="{4B36E071-320B-455D-B67A-52B7C6A9C258}" dt="2023-12-11T15:10:11.195" v="43" actId="34135"/>
          <ac:picMkLst>
            <pc:docMk/>
            <pc:sldMk cId="3117201028" sldId="306"/>
            <ac:picMk id="6" creationId="{466F499A-1332-7EAD-80B4-1CC6B1CCF866}"/>
          </ac:picMkLst>
        </pc:picChg>
      </pc:sldChg>
      <pc:sldChg chg="addSp modSp mod">
        <pc:chgData name="Anthea Wilson" userId="f289f84a-f1ae-46ed-b624-bcccc8b1693e" providerId="ADAL" clId="{4B36E071-320B-455D-B67A-52B7C6A9C258}" dt="2023-12-11T15:07:55.234" v="39" actId="34135"/>
        <pc:sldMkLst>
          <pc:docMk/>
          <pc:sldMk cId="2118281534" sldId="307"/>
        </pc:sldMkLst>
        <pc:picChg chg="add mod">
          <ac:chgData name="Anthea Wilson" userId="f289f84a-f1ae-46ed-b624-bcccc8b1693e" providerId="ADAL" clId="{4B36E071-320B-455D-B67A-52B7C6A9C258}" dt="2023-12-11T15:07:55.234" v="39" actId="34135"/>
          <ac:picMkLst>
            <pc:docMk/>
            <pc:sldMk cId="2118281534" sldId="307"/>
            <ac:picMk id="6" creationId="{97AF36EE-9ABE-DF37-49F7-36ADA471EE30}"/>
          </ac:picMkLst>
        </pc:picChg>
      </pc:sldChg>
      <pc:sldChg chg="addSp modSp mod">
        <pc:chgData name="Anthea Wilson" userId="f289f84a-f1ae-46ed-b624-bcccc8b1693e" providerId="ADAL" clId="{4B36E071-320B-455D-B67A-52B7C6A9C258}" dt="2023-12-11T15:14:39.417" v="89" actId="34135"/>
        <pc:sldMkLst>
          <pc:docMk/>
          <pc:sldMk cId="632957977" sldId="308"/>
        </pc:sldMkLst>
        <pc:picChg chg="add mod">
          <ac:chgData name="Anthea Wilson" userId="f289f84a-f1ae-46ed-b624-bcccc8b1693e" providerId="ADAL" clId="{4B36E071-320B-455D-B67A-52B7C6A9C258}" dt="2023-12-11T15:14:39.417" v="89" actId="34135"/>
          <ac:picMkLst>
            <pc:docMk/>
            <pc:sldMk cId="632957977" sldId="308"/>
            <ac:picMk id="12" creationId="{8077C74C-4553-F553-1EF1-AB6B9BD658A6}"/>
          </ac:picMkLst>
        </pc:picChg>
      </pc:sldChg>
      <pc:sldChg chg="addSp modSp mod">
        <pc:chgData name="Anthea Wilson" userId="f289f84a-f1ae-46ed-b624-bcccc8b1693e" providerId="ADAL" clId="{4B36E071-320B-455D-B67A-52B7C6A9C258}" dt="2023-12-11T15:10:57.071" v="47" actId="34135"/>
        <pc:sldMkLst>
          <pc:docMk/>
          <pc:sldMk cId="2439012586" sldId="309"/>
        </pc:sldMkLst>
        <pc:picChg chg="add mod">
          <ac:chgData name="Anthea Wilson" userId="f289f84a-f1ae-46ed-b624-bcccc8b1693e" providerId="ADAL" clId="{4B36E071-320B-455D-B67A-52B7C6A9C258}" dt="2023-12-11T15:10:57.071" v="47" actId="34135"/>
          <ac:picMkLst>
            <pc:docMk/>
            <pc:sldMk cId="2439012586" sldId="309"/>
            <ac:picMk id="14" creationId="{FD4715C6-A170-996C-5576-5CE064B41D62}"/>
          </ac:picMkLst>
        </pc:picChg>
      </pc:sldChg>
      <pc:sldChg chg="addSp modSp mod">
        <pc:chgData name="Anthea Wilson" userId="f289f84a-f1ae-46ed-b624-bcccc8b1693e" providerId="ADAL" clId="{4B36E071-320B-455D-B67A-52B7C6A9C258}" dt="2023-12-11T15:11:12.179" v="49" actId="34135"/>
        <pc:sldMkLst>
          <pc:docMk/>
          <pc:sldMk cId="2372689866" sldId="310"/>
        </pc:sldMkLst>
        <pc:picChg chg="add mod">
          <ac:chgData name="Anthea Wilson" userId="f289f84a-f1ae-46ed-b624-bcccc8b1693e" providerId="ADAL" clId="{4B36E071-320B-455D-B67A-52B7C6A9C258}" dt="2023-12-11T15:11:12.179" v="49" actId="34135"/>
          <ac:picMkLst>
            <pc:docMk/>
            <pc:sldMk cId="2372689866" sldId="310"/>
            <ac:picMk id="7" creationId="{4D1D3613-F523-2968-F998-3D23AD4BC92B}"/>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2/6/2024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dirty="0"/>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06/02/2024</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dirty="0"/>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dirty="0"/>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suggested some ideas on the following slide, which is hidden from presenter mode, and is intended for teachers to help guide learners in the right direction. </a:t>
            </a:r>
          </a:p>
        </p:txBody>
      </p:sp>
      <p:sp>
        <p:nvSpPr>
          <p:cNvPr id="4" name="Header Placeholder 3"/>
          <p:cNvSpPr>
            <a:spLocks noGrp="1"/>
          </p:cNvSpPr>
          <p:nvPr>
            <p:ph type="hdr" sz="quarter"/>
          </p:nvPr>
        </p:nvSpPr>
        <p:spPr/>
        <p:txBody>
          <a:bodyPr/>
          <a:lstStyle/>
          <a:p>
            <a:endParaRPr lang="en-GB" dirty="0"/>
          </a:p>
        </p:txBody>
      </p:sp>
      <p:sp>
        <p:nvSpPr>
          <p:cNvPr id="5" name="Slide Number Placeholder 4"/>
          <p:cNvSpPr>
            <a:spLocks noGrp="1"/>
          </p:cNvSpPr>
          <p:nvPr>
            <p:ph type="sldNum" sz="quarter" idx="5"/>
          </p:nvPr>
        </p:nvSpPr>
        <p:spPr/>
        <p:txBody>
          <a:bodyPr/>
          <a:lstStyle/>
          <a:p>
            <a:fld id="{9678F5A5-0FCD-4566-AFD1-269E75FC0888}" type="slidenum">
              <a:rPr lang="en-GB" smtClean="0"/>
              <a:t>4</a:t>
            </a:fld>
            <a:endParaRPr lang="en-GB" dirty="0"/>
          </a:p>
        </p:txBody>
      </p:sp>
    </p:spTree>
    <p:extLst>
      <p:ext uri="{BB962C8B-B14F-4D97-AF65-F5344CB8AC3E}">
        <p14:creationId xmlns:p14="http://schemas.microsoft.com/office/powerpoint/2010/main" val="3654370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notes are for the teacher’s benefit and will be hidden when in presenter mode</a:t>
            </a:r>
          </a:p>
        </p:txBody>
      </p:sp>
      <p:sp>
        <p:nvSpPr>
          <p:cNvPr id="4" name="Header Placeholder 3"/>
          <p:cNvSpPr>
            <a:spLocks noGrp="1"/>
          </p:cNvSpPr>
          <p:nvPr>
            <p:ph type="hdr" sz="quarter"/>
          </p:nvPr>
        </p:nvSpPr>
        <p:spPr/>
        <p:txBody>
          <a:bodyPr/>
          <a:lstStyle/>
          <a:p>
            <a:endParaRPr lang="en-GB" dirty="0"/>
          </a:p>
        </p:txBody>
      </p:sp>
      <p:sp>
        <p:nvSpPr>
          <p:cNvPr id="5" name="Slide Number Placeholder 4"/>
          <p:cNvSpPr>
            <a:spLocks noGrp="1"/>
          </p:cNvSpPr>
          <p:nvPr>
            <p:ph type="sldNum" sz="quarter" idx="5"/>
          </p:nvPr>
        </p:nvSpPr>
        <p:spPr/>
        <p:txBody>
          <a:bodyPr/>
          <a:lstStyle/>
          <a:p>
            <a:fld id="{9678F5A5-0FCD-4566-AFD1-269E75FC0888}" type="slidenum">
              <a:rPr lang="en-GB" smtClean="0"/>
              <a:t>5</a:t>
            </a:fld>
            <a:endParaRPr lang="en-GB" dirty="0"/>
          </a:p>
        </p:txBody>
      </p:sp>
    </p:spTree>
    <p:extLst>
      <p:ext uri="{BB962C8B-B14F-4D97-AF65-F5344CB8AC3E}">
        <p14:creationId xmlns:p14="http://schemas.microsoft.com/office/powerpoint/2010/main" val="103170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together, have a go individually or in pairs/groups. </a:t>
            </a:r>
          </a:p>
        </p:txBody>
      </p:sp>
      <p:sp>
        <p:nvSpPr>
          <p:cNvPr id="4" name="Header Placeholder 3"/>
          <p:cNvSpPr>
            <a:spLocks noGrp="1"/>
          </p:cNvSpPr>
          <p:nvPr>
            <p:ph type="hdr" sz="quarter"/>
          </p:nvPr>
        </p:nvSpPr>
        <p:spPr/>
        <p:txBody>
          <a:bodyPr/>
          <a:lstStyle/>
          <a:p>
            <a:endParaRPr lang="en-GB" dirty="0"/>
          </a:p>
        </p:txBody>
      </p:sp>
      <p:sp>
        <p:nvSpPr>
          <p:cNvPr id="5" name="Slide Number Placeholder 4"/>
          <p:cNvSpPr>
            <a:spLocks noGrp="1"/>
          </p:cNvSpPr>
          <p:nvPr>
            <p:ph type="sldNum" sz="quarter" idx="5"/>
          </p:nvPr>
        </p:nvSpPr>
        <p:spPr/>
        <p:txBody>
          <a:bodyPr/>
          <a:lstStyle/>
          <a:p>
            <a:fld id="{9678F5A5-0FCD-4566-AFD1-269E75FC0888}" type="slidenum">
              <a:rPr lang="en-GB" smtClean="0"/>
              <a:t>19</a:t>
            </a:fld>
            <a:endParaRPr lang="en-GB" dirty="0"/>
          </a:p>
        </p:txBody>
      </p:sp>
    </p:spTree>
    <p:extLst>
      <p:ext uri="{BB962C8B-B14F-4D97-AF65-F5344CB8AC3E}">
        <p14:creationId xmlns:p14="http://schemas.microsoft.com/office/powerpoint/2010/main" val="35421139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US"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ESB-RES-C213 L1G2-Speech for Employability-3.3-PPT–Looking and sounding persuasive</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dirty="0"/>
          </a:p>
        </p:txBody>
      </p:sp>
      <p:sp>
        <p:nvSpPr>
          <p:cNvPr id="6" name="Footer Placeholder 5"/>
          <p:cNvSpPr>
            <a:spLocks noGrp="1"/>
          </p:cNvSpPr>
          <p:nvPr>
            <p:ph type="ftr" sz="quarter" idx="11"/>
          </p:nvPr>
        </p:nvSpPr>
        <p:spPr/>
        <p:txBody>
          <a:bodyPr/>
          <a:lstStyle/>
          <a:p>
            <a:r>
              <a:rPr lang="en-US" smtClean="0"/>
              <a:t>ESB-RES-C213 L1G2-Speech for Employability-3.3-PPT–Looking and sounding persuasive</a:t>
            </a:r>
            <a:endParaRPr lang="en-GB" dirty="0"/>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dirty="0"/>
          </a:p>
        </p:txBody>
      </p:sp>
      <p:sp>
        <p:nvSpPr>
          <p:cNvPr id="6" name="Footer Placeholder 5"/>
          <p:cNvSpPr>
            <a:spLocks noGrp="1"/>
          </p:cNvSpPr>
          <p:nvPr>
            <p:ph type="ftr" sz="quarter" idx="11"/>
          </p:nvPr>
        </p:nvSpPr>
        <p:spPr/>
        <p:txBody>
          <a:bodyPr/>
          <a:lstStyle/>
          <a:p>
            <a:r>
              <a:rPr lang="en-US" smtClean="0"/>
              <a:t>ESB-RES-C213 L1G2-Speech for Employability-3.3-PPT–Looking and sounding persuasive</a:t>
            </a:r>
            <a:endParaRPr lang="en-GB" dirty="0"/>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dirty="0"/>
          </a:p>
        </p:txBody>
      </p:sp>
      <p:sp>
        <p:nvSpPr>
          <p:cNvPr id="5" name="Footer Placeholder 4"/>
          <p:cNvSpPr>
            <a:spLocks noGrp="1"/>
          </p:cNvSpPr>
          <p:nvPr>
            <p:ph type="ftr" sz="quarter" idx="11"/>
          </p:nvPr>
        </p:nvSpPr>
        <p:spPr/>
        <p:txBody>
          <a:bodyPr/>
          <a:lstStyle/>
          <a:p>
            <a:r>
              <a:rPr lang="en-US" smtClean="0"/>
              <a:t>ESB-RES-C213 L1G2-Speech for Employability-3.3-PPT–Looking and sounding persuasive</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dirty="0"/>
          </a:p>
        </p:txBody>
      </p:sp>
      <p:sp>
        <p:nvSpPr>
          <p:cNvPr id="5" name="Footer Placeholder 4"/>
          <p:cNvSpPr>
            <a:spLocks noGrp="1"/>
          </p:cNvSpPr>
          <p:nvPr>
            <p:ph type="ftr" sz="quarter" idx="11"/>
          </p:nvPr>
        </p:nvSpPr>
        <p:spPr/>
        <p:txBody>
          <a:bodyPr/>
          <a:lstStyle/>
          <a:p>
            <a:r>
              <a:rPr lang="en-US" smtClean="0"/>
              <a:t>ESB-RES-C213 L1G2-Speech for Employability-3.3-PPT–Looking and sounding persuasive</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smtClean="0"/>
              <a:t>25/01/2024</a:t>
            </a:r>
            <a:endParaRPr lang="en-US" dirty="0"/>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ESB-RES-C213 L1G2-Speech for Employability-3.3-PPT–Looking and sounding persuasive</a:t>
            </a:r>
            <a:endParaRPr lang="en-US" dirty="0"/>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smtClean="0"/>
              <a:t>25/01/2024</a:t>
            </a:r>
            <a:endParaRPr lang="en-US" dirty="0"/>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ESB-RES-C213 L1G2-Speech for Employability-3.3-PPT–Looking and sounding persuasive</a:t>
            </a:r>
            <a:endParaRPr lang="en-US" dirty="0"/>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smtClean="0"/>
              <a:t>25/01/2024</a:t>
            </a:r>
            <a:endParaRPr lang="en-US" dirty="0"/>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ESB-RES-C213 L1G2-Speech for Employability-3.3-PPT–Looking and sounding persuasive</a:t>
            </a:r>
            <a:endParaRPr lang="en-US" dirty="0"/>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smtClean="0"/>
              <a:t>25/01/2024</a:t>
            </a:r>
            <a:endParaRPr lang="en-US" dirty="0"/>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ESB-RES-C213 L1G2-Speech for Employability-3.3-PPT–Looking and sounding persuasive</a:t>
            </a:r>
            <a:endParaRPr lang="en-US" dirty="0"/>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smtClean="0"/>
              <a:t>25/01/2024</a:t>
            </a:r>
            <a:endParaRPr lang="en-US" dirty="0"/>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ESB-RES-C213 L1G2-Speech for Employability-3.3-PPT–Looking and sounding persuasive</a:t>
            </a:r>
            <a:endParaRPr lang="en-US" dirty="0"/>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smtClean="0"/>
              <a:t>25/01/2024</a:t>
            </a:r>
            <a:endParaRPr lang="en-US" dirty="0"/>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ESB-RES-C213 L1G2-Speech for Employability-3.3-PPT–Looking and sounding persuasive</a:t>
            </a:r>
            <a:endParaRPr lang="en-US" dirty="0"/>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US" smtClean="0"/>
              <a:t>25/01/2024</a:t>
            </a:r>
            <a:endParaRPr lang="en-GB" dirty="0"/>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ESB-RES-C213 L1G2-Speech for Employability-3.3-PPT–Looking and sounding persuasive</a:t>
            </a:r>
            <a:endParaRPr lang="en-GB" dirty="0"/>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dirty="0"/>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smtClean="0"/>
              <a:t>25/01/2024</a:t>
            </a:r>
            <a:endParaRPr lang="en-US" dirty="0"/>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ESB-RES-C213 L1G2-Speech for Employability-3.3-PPT–Looking and sounding persuasive</a:t>
            </a:r>
            <a:endParaRPr lang="en-US" dirty="0"/>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smtClean="0"/>
              <a:t>25/01/2024</a:t>
            </a:r>
            <a:endParaRPr lang="en-US" dirty="0"/>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ESB-RES-C213 L1G2-Speech for Employability-3.3-PPT–Looking and sounding persuasive</a:t>
            </a:r>
            <a:endParaRPr lang="en-US" dirty="0"/>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smtClean="0"/>
              <a:t>25/01/2024</a:t>
            </a:r>
            <a:endParaRPr lang="en-US" dirty="0"/>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ESB-RES-C213 L1G2-Speech for Employability-3.3-PPT–Looking and sounding persuasive</a:t>
            </a:r>
            <a:endParaRPr lang="en-US" dirty="0"/>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smtClean="0"/>
              <a:t>25/01/2024</a:t>
            </a:r>
            <a:endParaRPr lang="en-US" dirty="0"/>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ESB-RES-C213 L1G2-Speech for Employability-3.3-PPT–Looking and sounding persuasive</a:t>
            </a:r>
            <a:endParaRPr lang="en-US" dirty="0"/>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smtClean="0"/>
              <a:t>25/01/2024</a:t>
            </a:r>
            <a:endParaRPr lang="en-US" dirty="0"/>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ESB-RES-C213 L1G2-Speech for Employability-3.3-PPT–Looking and sounding persuasive</a:t>
            </a:r>
            <a:endParaRPr lang="en-US" dirty="0"/>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dirty="0"/>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dirty="0"/>
          </a:p>
        </p:txBody>
      </p:sp>
      <p:sp>
        <p:nvSpPr>
          <p:cNvPr id="5" name="Footer Placeholder 4"/>
          <p:cNvSpPr>
            <a:spLocks noGrp="1"/>
          </p:cNvSpPr>
          <p:nvPr>
            <p:ph type="ftr" sz="quarter" idx="11"/>
          </p:nvPr>
        </p:nvSpPr>
        <p:spPr/>
        <p:txBody>
          <a:bodyPr/>
          <a:lstStyle/>
          <a:p>
            <a:r>
              <a:rPr lang="en-US" smtClean="0"/>
              <a:t>ESB-RES-C213 L1G2-Speech for Employability-3.3-PPT–Looking and sounding persuasive</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dirty="0"/>
          </a:p>
        </p:txBody>
      </p:sp>
      <p:sp>
        <p:nvSpPr>
          <p:cNvPr id="4" name="Footer Placeholder 3"/>
          <p:cNvSpPr>
            <a:spLocks noGrp="1"/>
          </p:cNvSpPr>
          <p:nvPr>
            <p:ph type="ftr" sz="quarter" idx="11"/>
          </p:nvPr>
        </p:nvSpPr>
        <p:spPr/>
        <p:txBody>
          <a:bodyPr/>
          <a:lstStyle/>
          <a:p>
            <a:r>
              <a:rPr lang="en-US" smtClean="0"/>
              <a:t>ESB-RES-C213 L1G2-Speech for Employability-3.3-PPT–Looking and sounding persuasive</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smtClean="0"/>
              <a:t>25/01/2024</a:t>
            </a:r>
            <a:endParaRPr lang="en-GB" dirty="0"/>
          </a:p>
        </p:txBody>
      </p:sp>
      <p:sp>
        <p:nvSpPr>
          <p:cNvPr id="5" name="Footer Placeholder 4"/>
          <p:cNvSpPr>
            <a:spLocks noGrp="1"/>
          </p:cNvSpPr>
          <p:nvPr>
            <p:ph type="ftr" sz="quarter" idx="11"/>
          </p:nvPr>
        </p:nvSpPr>
        <p:spPr/>
        <p:txBody>
          <a:bodyPr/>
          <a:lstStyle/>
          <a:p>
            <a:r>
              <a:rPr lang="en-US" smtClean="0"/>
              <a:t>ESB-RES-C213 L1G2-Speech for Employability-3.3-PPT–Looking and sounding persuasive</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smtClean="0"/>
              <a:t>25/01/2024</a:t>
            </a:r>
            <a:endParaRPr lang="en-GB" dirty="0"/>
          </a:p>
        </p:txBody>
      </p:sp>
      <p:sp>
        <p:nvSpPr>
          <p:cNvPr id="6" name="Footer Placeholder 5"/>
          <p:cNvSpPr>
            <a:spLocks noGrp="1"/>
          </p:cNvSpPr>
          <p:nvPr>
            <p:ph type="ftr" sz="quarter" idx="11"/>
          </p:nvPr>
        </p:nvSpPr>
        <p:spPr/>
        <p:txBody>
          <a:bodyPr/>
          <a:lstStyle/>
          <a:p>
            <a:r>
              <a:rPr lang="en-US" smtClean="0"/>
              <a:t>ESB-RES-C213 L1G2-Speech for Employability-3.3-PPT–Looking and sounding persuasive</a:t>
            </a:r>
            <a:endParaRPr lang="en-GB" dirty="0"/>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smtClean="0"/>
              <a:t>25/01/2024</a:t>
            </a:r>
            <a:endParaRPr lang="en-GB" dirty="0"/>
          </a:p>
        </p:txBody>
      </p:sp>
      <p:sp>
        <p:nvSpPr>
          <p:cNvPr id="8" name="Footer Placeholder 7"/>
          <p:cNvSpPr>
            <a:spLocks noGrp="1"/>
          </p:cNvSpPr>
          <p:nvPr>
            <p:ph type="ftr" sz="quarter" idx="11"/>
          </p:nvPr>
        </p:nvSpPr>
        <p:spPr/>
        <p:txBody>
          <a:bodyPr/>
          <a:lstStyle/>
          <a:p>
            <a:r>
              <a:rPr lang="en-US" smtClean="0"/>
              <a:t>ESB-RES-C213 L1G2-Speech for Employability-3.3-PPT–Looking and sounding persuasive</a:t>
            </a:r>
            <a:endParaRPr lang="en-GB" dirty="0"/>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dirty="0"/>
          </a:p>
        </p:txBody>
      </p:sp>
      <p:sp>
        <p:nvSpPr>
          <p:cNvPr id="4" name="Footer Placeholder 3"/>
          <p:cNvSpPr>
            <a:spLocks noGrp="1"/>
          </p:cNvSpPr>
          <p:nvPr>
            <p:ph type="ftr" sz="quarter" idx="11"/>
          </p:nvPr>
        </p:nvSpPr>
        <p:spPr/>
        <p:txBody>
          <a:bodyPr/>
          <a:lstStyle/>
          <a:p>
            <a:r>
              <a:rPr lang="en-US" smtClean="0"/>
              <a:t>ESB-RES-C213 L1G2-Speech for Employability-3.3-PPT–Looking and sounding persuasive</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25/01/2024</a:t>
            </a:r>
            <a:endParaRPr lang="en-GB" dirty="0"/>
          </a:p>
        </p:txBody>
      </p:sp>
      <p:sp>
        <p:nvSpPr>
          <p:cNvPr id="3" name="Footer Placeholder 2"/>
          <p:cNvSpPr>
            <a:spLocks noGrp="1"/>
          </p:cNvSpPr>
          <p:nvPr>
            <p:ph type="ftr" sz="quarter" idx="11"/>
          </p:nvPr>
        </p:nvSpPr>
        <p:spPr/>
        <p:txBody>
          <a:bodyPr/>
          <a:lstStyle/>
          <a:p>
            <a:r>
              <a:rPr lang="en-US" smtClean="0"/>
              <a:t>ESB-RES-C213 L1G2-Speech for Employability-3.3-PPT–Looking and sounding persuasive</a:t>
            </a:r>
            <a:endParaRPr lang="en-GB" dirty="0"/>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dirty="0"/>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ESB-RES-C213 L1G2-Speech for Employability-3.3-PPT–Looking and sounding persuasive</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25/01/2024</a:t>
            </a:r>
            <a:endParaRPr lang="en-US" dirty="0"/>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ESB-RES-C213 L1G2-Speech for Employability-3.3-PPT–Looking and sounding persuasive</a:t>
            </a:r>
            <a:endParaRPr lang="en-US" dirty="0"/>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dirty="0"/>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6.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 Target="slide17.xml"/><Relationship Id="rId7" Type="http://schemas.openxmlformats.org/officeDocument/2006/relationships/image" Target="../media/image5.png"/><Relationship Id="rId2" Type="http://schemas.openxmlformats.org/officeDocument/2006/relationships/slide" Target="slide2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slide" Target="slide19.xml"/><Relationship Id="rId10" Type="http://schemas.openxmlformats.org/officeDocument/2006/relationships/image" Target="../media/image3.png"/><Relationship Id="rId4" Type="http://schemas.openxmlformats.org/officeDocument/2006/relationships/slide" Target="slide4.xml"/><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1.png"/><Relationship Id="rId4" Type="http://schemas.openxmlformats.org/officeDocument/2006/relationships/slide" Target="slide1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165305"/>
            <a:ext cx="3672408"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dirty="0"/>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052736"/>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2 – Present a pitch</a:t>
            </a:r>
          </a:p>
        </p:txBody>
      </p:sp>
      <p:sp>
        <p:nvSpPr>
          <p:cNvPr id="2" name="Rectangle 1">
            <a:extLst>
              <a:ext uri="{FF2B5EF4-FFF2-40B4-BE49-F238E27FC236}">
                <a16:creationId xmlns:a16="http://schemas.microsoft.com/office/drawing/2014/main" id="{99D1078A-C66D-48F3-9603-61AA1E82CA34}"/>
              </a:ext>
            </a:extLst>
          </p:cNvPr>
          <p:cNvSpPr/>
          <p:nvPr/>
        </p:nvSpPr>
        <p:spPr>
          <a:xfrm>
            <a:off x="346497" y="1844824"/>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200" b="1" i="1" dirty="0"/>
              <a:t>Lesson Objective: to look and sound persuasive</a:t>
            </a:r>
          </a:p>
        </p:txBody>
      </p:sp>
      <p:sp>
        <p:nvSpPr>
          <p:cNvPr id="8" name="Rectangle 7">
            <a:extLst>
              <a:ext uri="{FF2B5EF4-FFF2-40B4-BE49-F238E27FC236}">
                <a16:creationId xmlns:a16="http://schemas.microsoft.com/office/drawing/2014/main" id="{1D802D75-4751-4BB2-B5BD-7B9278E0C5BA}"/>
              </a:ext>
            </a:extLst>
          </p:cNvPr>
          <p:cNvSpPr/>
          <p:nvPr/>
        </p:nvSpPr>
        <p:spPr>
          <a:xfrm>
            <a:off x="346497" y="2780928"/>
            <a:ext cx="8496944" cy="307136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endParaRPr lang="en-GB" b="1" i="1" dirty="0"/>
          </a:p>
          <a:p>
            <a:pPr marL="285750" indent="-285750">
              <a:buFont typeface="Arial" panose="020B0604020202020204" pitchFamily="34" charset="0"/>
              <a:buChar char="•"/>
            </a:pPr>
            <a:r>
              <a:rPr lang="en-GB" sz="1600" i="1" dirty="0"/>
              <a:t>Thought about how we can look and sound persuasive</a:t>
            </a:r>
          </a:p>
          <a:p>
            <a:pPr marL="285750" indent="-285750">
              <a:buFont typeface="Arial" panose="020B0604020202020204" pitchFamily="34" charset="0"/>
              <a:buChar char="•"/>
            </a:pPr>
            <a:r>
              <a:rPr lang="en-GB" sz="1600" i="1" dirty="0"/>
              <a:t>Considered the use of pace in your pitch</a:t>
            </a:r>
          </a:p>
          <a:p>
            <a:pPr marL="285750" indent="-285750">
              <a:buFont typeface="Arial" panose="020B0604020202020204" pitchFamily="34" charset="0"/>
              <a:buChar char="•"/>
            </a:pPr>
            <a:r>
              <a:rPr lang="en-GB" sz="1600" i="1" dirty="0"/>
              <a:t>Practised using our voice for emphasis</a:t>
            </a:r>
          </a:p>
          <a:p>
            <a:pPr marL="285750" indent="-285750">
              <a:buFont typeface="Arial" panose="020B0604020202020204" pitchFamily="34" charset="0"/>
              <a:buChar char="•"/>
            </a:pPr>
            <a:r>
              <a:rPr lang="en-GB" sz="1600" i="1" dirty="0"/>
              <a:t>Practised using our body language for emphasis</a:t>
            </a:r>
          </a:p>
          <a:p>
            <a:pPr marL="285750" indent="-285750">
              <a:buFont typeface="Arial" panose="020B0604020202020204" pitchFamily="34" charset="0"/>
              <a:buChar char="•"/>
            </a:pPr>
            <a:r>
              <a:rPr lang="en-GB" sz="1600" i="1" dirty="0"/>
              <a:t>Practised using pause to create an impact</a:t>
            </a:r>
          </a:p>
          <a:p>
            <a:pPr marL="285750" indent="-285750">
              <a:buFont typeface="Arial" panose="020B0604020202020204" pitchFamily="34" charset="0"/>
              <a:buChar char="•"/>
            </a:pPr>
            <a:r>
              <a:rPr lang="en-GB" sz="1600" i="1" dirty="0"/>
              <a:t>Considered what confident body language looks like</a:t>
            </a:r>
            <a:r>
              <a:rPr lang="en-GB" b="1" i="1" dirty="0"/>
              <a:t/>
            </a:r>
            <a:br>
              <a:rPr lang="en-GB" b="1" i="1" dirty="0"/>
            </a:br>
            <a:endParaRPr lang="en-GB" b="1" i="1" dirty="0"/>
          </a:p>
        </p:txBody>
      </p:sp>
      <p:pic>
        <p:nvPicPr>
          <p:cNvPr id="7" name="Picture 6">
            <a:extLst>
              <a:ext uri="{FF2B5EF4-FFF2-40B4-BE49-F238E27FC236}">
                <a16:creationId xmlns:a16="http://schemas.microsoft.com/office/drawing/2014/main" id="{51CEED69-C4F1-0AA5-1D36-EB10FC6EC4C1}"/>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236912" y="6165305"/>
            <a:ext cx="3703240"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10</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pitch,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noFill/>
        </p:spPr>
        <p:txBody>
          <a:bodyPr wrap="square">
            <a:spAutoFit/>
          </a:bodyPr>
          <a:lstStyle/>
          <a:p>
            <a:pPr algn="ctr"/>
            <a:r>
              <a:rPr lang="en-GB" sz="2400" dirty="0"/>
              <a:t>"</a:t>
            </a:r>
            <a:r>
              <a:rPr lang="en-GB" sz="2400" b="1" dirty="0">
                <a:highlight>
                  <a:srgbClr val="FFFF00"/>
                </a:highlight>
              </a:rPr>
              <a:t>I </a:t>
            </a:r>
            <a:r>
              <a:rPr lang="en-GB" sz="2400" dirty="0"/>
              <a:t>didn't say she stole my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95034" y="3341744"/>
            <a:ext cx="7920880" cy="2031325"/>
          </a:xfrm>
          <a:prstGeom prst="rect">
            <a:avLst/>
          </a:prstGeom>
          <a:noFill/>
        </p:spPr>
        <p:txBody>
          <a:bodyPr wrap="square" rtlCol="0">
            <a:spAutoFit/>
          </a:bodyPr>
          <a:lstStyle/>
          <a:p>
            <a:pPr marL="285750" indent="-285750" algn="l">
              <a:buFont typeface="Arial" panose="020B0604020202020204" pitchFamily="34" charset="0"/>
              <a:buChar char="•"/>
            </a:pPr>
            <a:r>
              <a:rPr lang="en-GB" b="0" i="0" dirty="0">
                <a:effectLst/>
              </a:rPr>
              <a:t>Maybe she borrowed it.</a:t>
            </a:r>
          </a:p>
          <a:p>
            <a:pPr marL="285750" indent="-285750" algn="l">
              <a:buFont typeface="Arial" panose="020B0604020202020204" pitchFamily="34" charset="0"/>
              <a:buChar char="•"/>
            </a:pPr>
            <a:r>
              <a:rPr lang="en-GB" b="0" i="0" dirty="0">
                <a:effectLst/>
              </a:rPr>
              <a:t>It was someone else, not her.</a:t>
            </a:r>
          </a:p>
          <a:p>
            <a:pPr marL="285750" indent="-285750" algn="l">
              <a:buFont typeface="Arial" panose="020B0604020202020204" pitchFamily="34" charset="0"/>
              <a:buChar char="•"/>
            </a:pPr>
            <a:r>
              <a:rPr lang="en-GB" b="0" i="0" dirty="0">
                <a:effectLst/>
              </a:rPr>
              <a:t>She stole something else.</a:t>
            </a:r>
          </a:p>
          <a:p>
            <a:pPr marL="285750" indent="-285750" algn="l">
              <a:buFont typeface="Arial" panose="020B0604020202020204" pitchFamily="34" charset="0"/>
              <a:buChar char="•"/>
            </a:pPr>
            <a:r>
              <a:rPr lang="en-GB" b="0" i="0" dirty="0">
                <a:effectLst/>
                <a:highlight>
                  <a:srgbClr val="FFFF00"/>
                </a:highlight>
              </a:rPr>
              <a:t>Someone else said it.</a:t>
            </a:r>
          </a:p>
          <a:p>
            <a:pPr marL="285750" indent="-285750" algn="l">
              <a:buFont typeface="Arial" panose="020B0604020202020204" pitchFamily="34" charset="0"/>
              <a:buChar char="•"/>
            </a:pPr>
            <a:r>
              <a:rPr lang="en-GB" b="0" i="0" dirty="0">
                <a:effectLst/>
              </a:rPr>
              <a:t>I implied it or wrote it.</a:t>
            </a:r>
          </a:p>
          <a:p>
            <a:pPr marL="285750" indent="-285750" algn="l">
              <a:buFont typeface="Arial" panose="020B0604020202020204" pitchFamily="34" charset="0"/>
              <a:buChar char="•"/>
            </a:pPr>
            <a:r>
              <a:rPr lang="en-GB" b="0" i="0" dirty="0">
                <a:effectLst/>
              </a:rPr>
              <a:t>It was someone else's money.</a:t>
            </a:r>
          </a:p>
          <a:p>
            <a:pPr algn="ctr"/>
            <a:endParaRPr lang="en-GB" dirty="0"/>
          </a:p>
        </p:txBody>
      </p:sp>
      <p:pic>
        <p:nvPicPr>
          <p:cNvPr id="12" name="Picture 11">
            <a:extLst>
              <a:ext uri="{FF2B5EF4-FFF2-40B4-BE49-F238E27FC236}">
                <a16:creationId xmlns:a16="http://schemas.microsoft.com/office/drawing/2014/main" id="{0FD9A0AE-831A-8157-72BA-147CB749FB9C}"/>
              </a:ext>
            </a:extLst>
          </p:cNvPr>
          <p:cNvPicPr>
            <a:picLocks noChangeAspect="1"/>
          </p:cNvPicPr>
          <p:nvPr/>
        </p:nvPicPr>
        <p:blipFill>
          <a:blip r:embed="rId2"/>
          <a:stretch>
            <a:fillRect/>
          </a:stretch>
        </p:blipFill>
        <p:spPr>
          <a:xfrm>
            <a:off x="5225782" y="3142794"/>
            <a:ext cx="2984446" cy="1832967"/>
          </a:xfrm>
          <a:prstGeom prst="rect">
            <a:avLst/>
          </a:prstGeom>
        </p:spPr>
      </p:pic>
      <p:pic>
        <p:nvPicPr>
          <p:cNvPr id="6" name="Picture 5">
            <a:extLst>
              <a:ext uri="{FF2B5EF4-FFF2-40B4-BE49-F238E27FC236}">
                <a16:creationId xmlns:a16="http://schemas.microsoft.com/office/drawing/2014/main" id="{45A52F1D-9926-7CF2-AEAE-E12EC61A848C}"/>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829597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123728" y="6237313"/>
            <a:ext cx="3672408" cy="484164"/>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11</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pitch,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noFill/>
        </p:spPr>
        <p:txBody>
          <a:bodyPr wrap="square">
            <a:spAutoFit/>
          </a:bodyPr>
          <a:lstStyle/>
          <a:p>
            <a:pPr algn="ctr"/>
            <a:r>
              <a:rPr lang="en-GB" sz="2400" dirty="0"/>
              <a:t>"I didn't </a:t>
            </a:r>
            <a:r>
              <a:rPr lang="en-GB" sz="2400" dirty="0">
                <a:highlight>
                  <a:srgbClr val="FFFF00"/>
                </a:highlight>
              </a:rPr>
              <a:t>say</a:t>
            </a:r>
            <a:r>
              <a:rPr lang="en-GB" sz="2400" dirty="0"/>
              <a:t> she stole my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95034" y="3341744"/>
            <a:ext cx="7920880" cy="2031325"/>
          </a:xfrm>
          <a:prstGeom prst="rect">
            <a:avLst/>
          </a:prstGeom>
          <a:noFill/>
        </p:spPr>
        <p:txBody>
          <a:bodyPr wrap="square" rtlCol="0">
            <a:spAutoFit/>
          </a:bodyPr>
          <a:lstStyle/>
          <a:p>
            <a:pPr marL="285750" indent="-285750" algn="l">
              <a:buFont typeface="Arial" panose="020B0604020202020204" pitchFamily="34" charset="0"/>
              <a:buChar char="•"/>
            </a:pPr>
            <a:r>
              <a:rPr lang="en-GB" b="0" i="0" dirty="0">
                <a:effectLst/>
              </a:rPr>
              <a:t>Maybe she borrowed it.</a:t>
            </a:r>
          </a:p>
          <a:p>
            <a:pPr marL="285750" indent="-285750" algn="l">
              <a:buFont typeface="Arial" panose="020B0604020202020204" pitchFamily="34" charset="0"/>
              <a:buChar char="•"/>
            </a:pPr>
            <a:r>
              <a:rPr lang="en-GB" b="0" i="0" dirty="0">
                <a:effectLst/>
              </a:rPr>
              <a:t>It was someone else, not her.</a:t>
            </a:r>
          </a:p>
          <a:p>
            <a:pPr marL="285750" indent="-285750" algn="l">
              <a:buFont typeface="Arial" panose="020B0604020202020204" pitchFamily="34" charset="0"/>
              <a:buChar char="•"/>
            </a:pPr>
            <a:r>
              <a:rPr lang="en-GB" b="0" i="0" dirty="0">
                <a:effectLst/>
              </a:rPr>
              <a:t>She stole something else.</a:t>
            </a:r>
          </a:p>
          <a:p>
            <a:pPr marL="285750" indent="-285750" algn="l">
              <a:buFont typeface="Arial" panose="020B0604020202020204" pitchFamily="34" charset="0"/>
              <a:buChar char="•"/>
            </a:pPr>
            <a:r>
              <a:rPr lang="en-GB" b="0" i="0" dirty="0">
                <a:effectLst/>
              </a:rPr>
              <a:t>Someone else said it.</a:t>
            </a:r>
          </a:p>
          <a:p>
            <a:pPr marL="285750" indent="-285750" algn="l">
              <a:buFont typeface="Arial" panose="020B0604020202020204" pitchFamily="34" charset="0"/>
              <a:buChar char="•"/>
            </a:pPr>
            <a:r>
              <a:rPr lang="en-GB" b="0" i="0" dirty="0">
                <a:effectLst/>
                <a:highlight>
                  <a:srgbClr val="FFFF00"/>
                </a:highlight>
              </a:rPr>
              <a:t>I implied it or wrote it.</a:t>
            </a:r>
          </a:p>
          <a:p>
            <a:pPr marL="285750" indent="-285750" algn="l">
              <a:buFont typeface="Arial" panose="020B0604020202020204" pitchFamily="34" charset="0"/>
              <a:buChar char="•"/>
            </a:pPr>
            <a:r>
              <a:rPr lang="en-GB" b="0" i="0" dirty="0">
                <a:effectLst/>
              </a:rPr>
              <a:t>It was someone else's money.</a:t>
            </a:r>
          </a:p>
          <a:p>
            <a:pPr algn="ctr"/>
            <a:endParaRPr lang="en-GB" dirty="0"/>
          </a:p>
        </p:txBody>
      </p:sp>
      <p:pic>
        <p:nvPicPr>
          <p:cNvPr id="7" name="Picture 6">
            <a:extLst>
              <a:ext uri="{FF2B5EF4-FFF2-40B4-BE49-F238E27FC236}">
                <a16:creationId xmlns:a16="http://schemas.microsoft.com/office/drawing/2014/main" id="{5F074DD9-1EC3-BEF8-B7BF-D095AA0933C0}"/>
              </a:ext>
            </a:extLst>
          </p:cNvPr>
          <p:cNvPicPr>
            <a:picLocks noChangeAspect="1"/>
          </p:cNvPicPr>
          <p:nvPr/>
        </p:nvPicPr>
        <p:blipFill>
          <a:blip r:embed="rId2"/>
          <a:stretch>
            <a:fillRect/>
          </a:stretch>
        </p:blipFill>
        <p:spPr>
          <a:xfrm>
            <a:off x="5644183" y="3068378"/>
            <a:ext cx="2257425" cy="2324100"/>
          </a:xfrm>
          <a:prstGeom prst="rect">
            <a:avLst/>
          </a:prstGeom>
        </p:spPr>
      </p:pic>
      <p:pic>
        <p:nvPicPr>
          <p:cNvPr id="6" name="Picture 5">
            <a:extLst>
              <a:ext uri="{FF2B5EF4-FFF2-40B4-BE49-F238E27FC236}">
                <a16:creationId xmlns:a16="http://schemas.microsoft.com/office/drawing/2014/main" id="{6BD8D462-E1F6-00A0-D79D-1FAE8CCD21CF}"/>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1024539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165305"/>
            <a:ext cx="3600400"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12</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pitch,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noFill/>
        </p:spPr>
        <p:txBody>
          <a:bodyPr wrap="square">
            <a:spAutoFit/>
          </a:bodyPr>
          <a:lstStyle/>
          <a:p>
            <a:pPr algn="ctr"/>
            <a:r>
              <a:rPr lang="en-GB" sz="2400" dirty="0"/>
              <a:t>"I didn't say </a:t>
            </a:r>
            <a:r>
              <a:rPr lang="en-GB" sz="2400" dirty="0">
                <a:highlight>
                  <a:srgbClr val="FFFF00"/>
                </a:highlight>
              </a:rPr>
              <a:t>she</a:t>
            </a:r>
            <a:r>
              <a:rPr lang="en-GB" sz="2400" dirty="0"/>
              <a:t> stole my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60854" y="3356758"/>
            <a:ext cx="7920880" cy="2031325"/>
          </a:xfrm>
          <a:prstGeom prst="rect">
            <a:avLst/>
          </a:prstGeom>
          <a:noFill/>
        </p:spPr>
        <p:txBody>
          <a:bodyPr wrap="square" rtlCol="0">
            <a:spAutoFit/>
          </a:bodyPr>
          <a:lstStyle/>
          <a:p>
            <a:pPr marL="285750" indent="-285750" algn="l">
              <a:buFont typeface="Arial" panose="020B0604020202020204" pitchFamily="34" charset="0"/>
              <a:buChar char="•"/>
            </a:pPr>
            <a:r>
              <a:rPr lang="en-GB" b="0" i="0" dirty="0">
                <a:effectLst/>
              </a:rPr>
              <a:t>Maybe she borrowed it.</a:t>
            </a:r>
          </a:p>
          <a:p>
            <a:pPr marL="285750" indent="-285750" algn="l">
              <a:buFont typeface="Arial" panose="020B0604020202020204" pitchFamily="34" charset="0"/>
              <a:buChar char="•"/>
            </a:pPr>
            <a:r>
              <a:rPr lang="en-GB" b="0" i="0" dirty="0">
                <a:effectLst/>
                <a:highlight>
                  <a:srgbClr val="FFFF00"/>
                </a:highlight>
              </a:rPr>
              <a:t>It was someone else, not her.</a:t>
            </a:r>
          </a:p>
          <a:p>
            <a:pPr marL="285750" indent="-285750" algn="l">
              <a:buFont typeface="Arial" panose="020B0604020202020204" pitchFamily="34" charset="0"/>
              <a:buChar char="•"/>
            </a:pPr>
            <a:r>
              <a:rPr lang="en-GB" b="0" i="0" dirty="0">
                <a:effectLst/>
              </a:rPr>
              <a:t>She stole something else.</a:t>
            </a:r>
          </a:p>
          <a:p>
            <a:pPr marL="285750" indent="-285750" algn="l">
              <a:buFont typeface="Arial" panose="020B0604020202020204" pitchFamily="34" charset="0"/>
              <a:buChar char="•"/>
            </a:pPr>
            <a:r>
              <a:rPr lang="en-GB" b="0" i="0" dirty="0">
                <a:effectLst/>
              </a:rPr>
              <a:t>Someone else said it.</a:t>
            </a:r>
          </a:p>
          <a:p>
            <a:pPr marL="285750" indent="-285750" algn="l">
              <a:buFont typeface="Arial" panose="020B0604020202020204" pitchFamily="34" charset="0"/>
              <a:buChar char="•"/>
            </a:pPr>
            <a:r>
              <a:rPr lang="en-GB" b="0" i="0" dirty="0">
                <a:effectLst/>
              </a:rPr>
              <a:t>I implied it or wrote it.</a:t>
            </a:r>
          </a:p>
          <a:p>
            <a:pPr marL="285750" indent="-285750" algn="l">
              <a:buFont typeface="Arial" panose="020B0604020202020204" pitchFamily="34" charset="0"/>
              <a:buChar char="•"/>
            </a:pPr>
            <a:r>
              <a:rPr lang="en-GB" b="0" i="0" dirty="0">
                <a:effectLst/>
              </a:rPr>
              <a:t>It was someone else's money.</a:t>
            </a:r>
          </a:p>
          <a:p>
            <a:pPr algn="ctr"/>
            <a:endParaRPr lang="en-GB" dirty="0"/>
          </a:p>
        </p:txBody>
      </p:sp>
      <p:pic>
        <p:nvPicPr>
          <p:cNvPr id="7" name="Picture 6">
            <a:extLst>
              <a:ext uri="{FF2B5EF4-FFF2-40B4-BE49-F238E27FC236}">
                <a16:creationId xmlns:a16="http://schemas.microsoft.com/office/drawing/2014/main" id="{E3E91C2C-5609-9C43-05DC-F116C87559AD}"/>
              </a:ext>
            </a:extLst>
          </p:cNvPr>
          <p:cNvPicPr>
            <a:picLocks noChangeAspect="1"/>
          </p:cNvPicPr>
          <p:nvPr/>
        </p:nvPicPr>
        <p:blipFill>
          <a:blip r:embed="rId2"/>
          <a:stretch>
            <a:fillRect/>
          </a:stretch>
        </p:blipFill>
        <p:spPr>
          <a:xfrm>
            <a:off x="6166565" y="3302485"/>
            <a:ext cx="2275268" cy="1993639"/>
          </a:xfrm>
          <a:prstGeom prst="rect">
            <a:avLst/>
          </a:prstGeom>
        </p:spPr>
      </p:pic>
      <p:pic>
        <p:nvPicPr>
          <p:cNvPr id="6" name="Picture 5">
            <a:extLst>
              <a:ext uri="{FF2B5EF4-FFF2-40B4-BE49-F238E27FC236}">
                <a16:creationId xmlns:a16="http://schemas.microsoft.com/office/drawing/2014/main" id="{39CC711A-1598-CCA8-1560-AB0763B8445E}"/>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3075188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237313"/>
            <a:ext cx="3600400" cy="484164"/>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13</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pitch,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noFill/>
        </p:spPr>
        <p:txBody>
          <a:bodyPr wrap="square">
            <a:spAutoFit/>
          </a:bodyPr>
          <a:lstStyle/>
          <a:p>
            <a:pPr algn="ctr"/>
            <a:r>
              <a:rPr lang="en-GB" sz="2400" dirty="0"/>
              <a:t>"I didn't say she </a:t>
            </a:r>
            <a:r>
              <a:rPr lang="en-GB" sz="2400" dirty="0">
                <a:highlight>
                  <a:srgbClr val="FFFF00"/>
                </a:highlight>
              </a:rPr>
              <a:t>stole</a:t>
            </a:r>
            <a:r>
              <a:rPr lang="en-GB" sz="2400" dirty="0"/>
              <a:t> my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95034" y="3341744"/>
            <a:ext cx="7920880" cy="2031325"/>
          </a:xfrm>
          <a:prstGeom prst="rect">
            <a:avLst/>
          </a:prstGeom>
          <a:noFill/>
        </p:spPr>
        <p:txBody>
          <a:bodyPr wrap="square" rtlCol="0">
            <a:spAutoFit/>
          </a:bodyPr>
          <a:lstStyle/>
          <a:p>
            <a:pPr marL="285750" indent="-285750" algn="l">
              <a:buFont typeface="Arial" panose="020B0604020202020204" pitchFamily="34" charset="0"/>
              <a:buChar char="•"/>
            </a:pPr>
            <a:r>
              <a:rPr lang="en-GB" b="0" i="0" dirty="0">
                <a:effectLst/>
                <a:highlight>
                  <a:srgbClr val="FFFF00"/>
                </a:highlight>
              </a:rPr>
              <a:t>Maybe she borrowed it.</a:t>
            </a:r>
          </a:p>
          <a:p>
            <a:pPr marL="285750" indent="-285750" algn="l">
              <a:buFont typeface="Arial" panose="020B0604020202020204" pitchFamily="34" charset="0"/>
              <a:buChar char="•"/>
            </a:pPr>
            <a:r>
              <a:rPr lang="en-GB" b="0" i="0" dirty="0">
                <a:effectLst/>
              </a:rPr>
              <a:t>It was someone else, not her.</a:t>
            </a:r>
          </a:p>
          <a:p>
            <a:pPr marL="285750" indent="-285750" algn="l">
              <a:buFont typeface="Arial" panose="020B0604020202020204" pitchFamily="34" charset="0"/>
              <a:buChar char="•"/>
            </a:pPr>
            <a:r>
              <a:rPr lang="en-GB" b="0" i="0" dirty="0">
                <a:effectLst/>
              </a:rPr>
              <a:t>She stole something else.</a:t>
            </a:r>
          </a:p>
          <a:p>
            <a:pPr marL="285750" indent="-285750" algn="l">
              <a:buFont typeface="Arial" panose="020B0604020202020204" pitchFamily="34" charset="0"/>
              <a:buChar char="•"/>
            </a:pPr>
            <a:r>
              <a:rPr lang="en-GB" b="0" i="0" dirty="0">
                <a:effectLst/>
              </a:rPr>
              <a:t>Someone else said it.</a:t>
            </a:r>
          </a:p>
          <a:p>
            <a:pPr marL="285750" indent="-285750" algn="l">
              <a:buFont typeface="Arial" panose="020B0604020202020204" pitchFamily="34" charset="0"/>
              <a:buChar char="•"/>
            </a:pPr>
            <a:r>
              <a:rPr lang="en-GB" b="0" i="0" dirty="0">
                <a:effectLst/>
              </a:rPr>
              <a:t>I implied it or wrote it.</a:t>
            </a:r>
          </a:p>
          <a:p>
            <a:pPr marL="285750" indent="-285750" algn="l">
              <a:buFont typeface="Arial" panose="020B0604020202020204" pitchFamily="34" charset="0"/>
              <a:buChar char="•"/>
            </a:pPr>
            <a:r>
              <a:rPr lang="en-GB" b="0" i="0" dirty="0">
                <a:effectLst/>
              </a:rPr>
              <a:t>It was someone else's money.</a:t>
            </a:r>
          </a:p>
          <a:p>
            <a:pPr algn="ctr"/>
            <a:endParaRPr lang="en-GB" dirty="0"/>
          </a:p>
        </p:txBody>
      </p:sp>
      <p:pic>
        <p:nvPicPr>
          <p:cNvPr id="7" name="Picture 6">
            <a:extLst>
              <a:ext uri="{FF2B5EF4-FFF2-40B4-BE49-F238E27FC236}">
                <a16:creationId xmlns:a16="http://schemas.microsoft.com/office/drawing/2014/main" id="{69E4BEA3-E283-C6F4-2406-F91359439AC5}"/>
              </a:ext>
            </a:extLst>
          </p:cNvPr>
          <p:cNvPicPr>
            <a:picLocks noChangeAspect="1"/>
          </p:cNvPicPr>
          <p:nvPr/>
        </p:nvPicPr>
        <p:blipFill>
          <a:blip r:embed="rId2"/>
          <a:stretch>
            <a:fillRect/>
          </a:stretch>
        </p:blipFill>
        <p:spPr>
          <a:xfrm>
            <a:off x="5766037" y="3083813"/>
            <a:ext cx="2111918" cy="2103918"/>
          </a:xfrm>
          <a:prstGeom prst="rect">
            <a:avLst/>
          </a:prstGeom>
        </p:spPr>
      </p:pic>
      <p:pic>
        <p:nvPicPr>
          <p:cNvPr id="6" name="Picture 5">
            <a:extLst>
              <a:ext uri="{FF2B5EF4-FFF2-40B4-BE49-F238E27FC236}">
                <a16:creationId xmlns:a16="http://schemas.microsoft.com/office/drawing/2014/main" id="{BDC0F531-CAA2-3AB4-E89F-67808A3A8DF1}"/>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583842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165305"/>
            <a:ext cx="3816424"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14</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pitch,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noFill/>
        </p:spPr>
        <p:txBody>
          <a:bodyPr wrap="square">
            <a:spAutoFit/>
          </a:bodyPr>
          <a:lstStyle/>
          <a:p>
            <a:pPr algn="ctr"/>
            <a:r>
              <a:rPr lang="en-GB" sz="2400" dirty="0"/>
              <a:t>"I didn't say she stole </a:t>
            </a:r>
            <a:r>
              <a:rPr lang="en-GB" sz="2400" dirty="0">
                <a:highlight>
                  <a:srgbClr val="FFFF00"/>
                </a:highlight>
              </a:rPr>
              <a:t>my</a:t>
            </a:r>
            <a:r>
              <a:rPr lang="en-GB" sz="2400" dirty="0"/>
              <a:t>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95034" y="3341744"/>
            <a:ext cx="7920880" cy="2031325"/>
          </a:xfrm>
          <a:prstGeom prst="rect">
            <a:avLst/>
          </a:prstGeom>
          <a:noFill/>
        </p:spPr>
        <p:txBody>
          <a:bodyPr wrap="square" rtlCol="0">
            <a:spAutoFit/>
          </a:bodyPr>
          <a:lstStyle/>
          <a:p>
            <a:pPr marL="285750" indent="-285750" algn="l">
              <a:buFont typeface="Arial" panose="020B0604020202020204" pitchFamily="34" charset="0"/>
              <a:buChar char="•"/>
            </a:pPr>
            <a:r>
              <a:rPr lang="en-GB" b="0" i="0" dirty="0">
                <a:effectLst/>
              </a:rPr>
              <a:t>Maybe she borrowed it.</a:t>
            </a:r>
          </a:p>
          <a:p>
            <a:pPr marL="285750" indent="-285750" algn="l">
              <a:buFont typeface="Arial" panose="020B0604020202020204" pitchFamily="34" charset="0"/>
              <a:buChar char="•"/>
            </a:pPr>
            <a:r>
              <a:rPr lang="en-GB" b="0" i="0" dirty="0">
                <a:effectLst/>
              </a:rPr>
              <a:t>It was someone else, not her.</a:t>
            </a:r>
          </a:p>
          <a:p>
            <a:pPr marL="285750" indent="-285750" algn="l">
              <a:buFont typeface="Arial" panose="020B0604020202020204" pitchFamily="34" charset="0"/>
              <a:buChar char="•"/>
            </a:pPr>
            <a:r>
              <a:rPr lang="en-GB" b="0" i="0" dirty="0">
                <a:effectLst/>
              </a:rPr>
              <a:t>She stole something else.</a:t>
            </a:r>
          </a:p>
          <a:p>
            <a:pPr marL="285750" indent="-285750" algn="l">
              <a:buFont typeface="Arial" panose="020B0604020202020204" pitchFamily="34" charset="0"/>
              <a:buChar char="•"/>
            </a:pPr>
            <a:r>
              <a:rPr lang="en-GB" b="0" i="0" dirty="0">
                <a:effectLst/>
              </a:rPr>
              <a:t>Someone else said it.</a:t>
            </a:r>
          </a:p>
          <a:p>
            <a:pPr marL="285750" indent="-285750" algn="l">
              <a:buFont typeface="Arial" panose="020B0604020202020204" pitchFamily="34" charset="0"/>
              <a:buChar char="•"/>
            </a:pPr>
            <a:r>
              <a:rPr lang="en-GB" b="0" i="0" dirty="0">
                <a:effectLst/>
              </a:rPr>
              <a:t>I implied it or wrote it.</a:t>
            </a:r>
          </a:p>
          <a:p>
            <a:pPr marL="285750" indent="-285750" algn="l">
              <a:buFont typeface="Arial" panose="020B0604020202020204" pitchFamily="34" charset="0"/>
              <a:buChar char="•"/>
            </a:pPr>
            <a:r>
              <a:rPr lang="en-GB" b="0" i="0" dirty="0">
                <a:effectLst/>
                <a:highlight>
                  <a:srgbClr val="FFFF00"/>
                </a:highlight>
              </a:rPr>
              <a:t>It was someone else's money.</a:t>
            </a:r>
          </a:p>
          <a:p>
            <a:pPr algn="ctr"/>
            <a:endParaRPr lang="en-GB" dirty="0"/>
          </a:p>
        </p:txBody>
      </p:sp>
      <p:pic>
        <p:nvPicPr>
          <p:cNvPr id="9" name="Picture 8">
            <a:extLst>
              <a:ext uri="{FF2B5EF4-FFF2-40B4-BE49-F238E27FC236}">
                <a16:creationId xmlns:a16="http://schemas.microsoft.com/office/drawing/2014/main" id="{17A97292-8EF3-A333-24AF-A322A179215F}"/>
              </a:ext>
            </a:extLst>
          </p:cNvPr>
          <p:cNvPicPr>
            <a:picLocks noChangeAspect="1"/>
          </p:cNvPicPr>
          <p:nvPr/>
        </p:nvPicPr>
        <p:blipFill>
          <a:blip r:embed="rId2"/>
          <a:stretch>
            <a:fillRect/>
          </a:stretch>
        </p:blipFill>
        <p:spPr>
          <a:xfrm>
            <a:off x="5964746" y="3429000"/>
            <a:ext cx="1714500" cy="2105025"/>
          </a:xfrm>
          <a:prstGeom prst="rect">
            <a:avLst/>
          </a:prstGeom>
        </p:spPr>
      </p:pic>
      <p:pic>
        <p:nvPicPr>
          <p:cNvPr id="6" name="Picture 5">
            <a:extLst>
              <a:ext uri="{FF2B5EF4-FFF2-40B4-BE49-F238E27FC236}">
                <a16:creationId xmlns:a16="http://schemas.microsoft.com/office/drawing/2014/main" id="{6AF06970-AFD3-0FA0-3957-4F9A5EAAEA7F}"/>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2345717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093297"/>
            <a:ext cx="3838736" cy="628180"/>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15</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pitch,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noFill/>
        </p:spPr>
        <p:txBody>
          <a:bodyPr wrap="square">
            <a:spAutoFit/>
          </a:bodyPr>
          <a:lstStyle/>
          <a:p>
            <a:pPr algn="ctr"/>
            <a:r>
              <a:rPr lang="en-GB" sz="2400" dirty="0"/>
              <a:t>"I didn't say she stole my </a:t>
            </a:r>
            <a:r>
              <a:rPr lang="en-GB" sz="2400" dirty="0">
                <a:highlight>
                  <a:srgbClr val="FFFF00"/>
                </a:highlight>
              </a:rPr>
              <a:t>money.</a:t>
            </a:r>
            <a:r>
              <a:rPr lang="en-GB" sz="2400" dirty="0"/>
              <a:t>"</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95034" y="3341744"/>
            <a:ext cx="7920880" cy="2031325"/>
          </a:xfrm>
          <a:prstGeom prst="rect">
            <a:avLst/>
          </a:prstGeom>
          <a:noFill/>
        </p:spPr>
        <p:txBody>
          <a:bodyPr wrap="square" rtlCol="0">
            <a:spAutoFit/>
          </a:bodyPr>
          <a:lstStyle/>
          <a:p>
            <a:pPr marL="285750" indent="-285750" algn="l">
              <a:buFont typeface="Arial" panose="020B0604020202020204" pitchFamily="34" charset="0"/>
              <a:buChar char="•"/>
            </a:pPr>
            <a:r>
              <a:rPr lang="en-GB" b="0" i="0" dirty="0">
                <a:effectLst/>
              </a:rPr>
              <a:t>Maybe she borrowed it.</a:t>
            </a:r>
          </a:p>
          <a:p>
            <a:pPr marL="285750" indent="-285750" algn="l">
              <a:buFont typeface="Arial" panose="020B0604020202020204" pitchFamily="34" charset="0"/>
              <a:buChar char="•"/>
            </a:pPr>
            <a:r>
              <a:rPr lang="en-GB" b="0" i="0" dirty="0">
                <a:effectLst/>
              </a:rPr>
              <a:t>It was someone else, not her.</a:t>
            </a:r>
          </a:p>
          <a:p>
            <a:pPr marL="285750" indent="-285750" algn="l">
              <a:buFont typeface="Arial" panose="020B0604020202020204" pitchFamily="34" charset="0"/>
              <a:buChar char="•"/>
            </a:pPr>
            <a:r>
              <a:rPr lang="en-GB" b="0" i="0" dirty="0">
                <a:effectLst/>
                <a:highlight>
                  <a:srgbClr val="FFFF00"/>
                </a:highlight>
              </a:rPr>
              <a:t>She stole something else.</a:t>
            </a:r>
          </a:p>
          <a:p>
            <a:pPr marL="285750" indent="-285750" algn="l">
              <a:buFont typeface="Arial" panose="020B0604020202020204" pitchFamily="34" charset="0"/>
              <a:buChar char="•"/>
            </a:pPr>
            <a:r>
              <a:rPr lang="en-GB" b="0" i="0" dirty="0">
                <a:effectLst/>
              </a:rPr>
              <a:t>Someone else said it.</a:t>
            </a:r>
          </a:p>
          <a:p>
            <a:pPr marL="285750" indent="-285750" algn="l">
              <a:buFont typeface="Arial" panose="020B0604020202020204" pitchFamily="34" charset="0"/>
              <a:buChar char="•"/>
            </a:pPr>
            <a:r>
              <a:rPr lang="en-GB" b="0" i="0" dirty="0">
                <a:effectLst/>
              </a:rPr>
              <a:t>I implied it or wrote it.</a:t>
            </a:r>
          </a:p>
          <a:p>
            <a:pPr marL="285750" indent="-285750" algn="l">
              <a:buFont typeface="Arial" panose="020B0604020202020204" pitchFamily="34" charset="0"/>
              <a:buChar char="•"/>
            </a:pPr>
            <a:r>
              <a:rPr lang="en-GB" b="0" i="0" dirty="0">
                <a:effectLst/>
              </a:rPr>
              <a:t>It was someone else's money.</a:t>
            </a:r>
          </a:p>
          <a:p>
            <a:pPr algn="ctr"/>
            <a:endParaRPr lang="en-GB" dirty="0"/>
          </a:p>
        </p:txBody>
      </p:sp>
      <p:pic>
        <p:nvPicPr>
          <p:cNvPr id="7" name="Picture 6">
            <a:extLst>
              <a:ext uri="{FF2B5EF4-FFF2-40B4-BE49-F238E27FC236}">
                <a16:creationId xmlns:a16="http://schemas.microsoft.com/office/drawing/2014/main" id="{A30A9C14-2692-6304-028D-536B99B04D7B}"/>
              </a:ext>
            </a:extLst>
          </p:cNvPr>
          <p:cNvPicPr>
            <a:picLocks noChangeAspect="1"/>
          </p:cNvPicPr>
          <p:nvPr/>
        </p:nvPicPr>
        <p:blipFill>
          <a:blip r:embed="rId2"/>
          <a:stretch>
            <a:fillRect/>
          </a:stretch>
        </p:blipFill>
        <p:spPr>
          <a:xfrm>
            <a:off x="6250496" y="3040913"/>
            <a:ext cx="1143000" cy="2076450"/>
          </a:xfrm>
          <a:prstGeom prst="rect">
            <a:avLst/>
          </a:prstGeom>
        </p:spPr>
      </p:pic>
      <p:pic>
        <p:nvPicPr>
          <p:cNvPr id="6" name="Picture 5">
            <a:extLst>
              <a:ext uri="{FF2B5EF4-FFF2-40B4-BE49-F238E27FC236}">
                <a16:creationId xmlns:a16="http://schemas.microsoft.com/office/drawing/2014/main" id="{5DD76645-BD1B-09C4-1DEA-E40ADAF51A68}"/>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605126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95536" y="1268760"/>
            <a:ext cx="7886700" cy="581148"/>
          </a:xfrm>
        </p:spPr>
        <p:txBody>
          <a:bodyPr>
            <a:normAutofit fontScale="90000"/>
          </a:bodyPr>
          <a:lstStyle/>
          <a:p>
            <a:r>
              <a:rPr lang="en-US" b="1" i="1" dirty="0">
                <a:latin typeface="+mn-lt"/>
              </a:rPr>
              <a:t>Using voice for emphasis</a:t>
            </a:r>
            <a:br>
              <a:rPr lang="en-US" b="1" i="1" dirty="0">
                <a:latin typeface="+mn-lt"/>
              </a:rPr>
            </a:br>
            <a:r>
              <a:rPr lang="en-US" b="1" i="1" dirty="0">
                <a:latin typeface="+mn-lt"/>
              </a:rPr>
              <a:t>Reflection</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200285"/>
            <a:ext cx="3600400" cy="52119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16</a:t>
            </a:fld>
            <a:endParaRPr lang="en-GB" dirty="0"/>
          </a:p>
        </p:txBody>
      </p:sp>
      <p:sp>
        <p:nvSpPr>
          <p:cNvPr id="13" name="TextBox 12">
            <a:extLst>
              <a:ext uri="{FF2B5EF4-FFF2-40B4-BE49-F238E27FC236}">
                <a16:creationId xmlns:a16="http://schemas.microsoft.com/office/drawing/2014/main" id="{57394D77-1A12-7B5D-38DC-3E0921A83A13}"/>
              </a:ext>
            </a:extLst>
          </p:cNvPr>
          <p:cNvSpPr txBox="1"/>
          <p:nvPr/>
        </p:nvSpPr>
        <p:spPr>
          <a:xfrm>
            <a:off x="289890" y="2316936"/>
            <a:ext cx="4572000" cy="3416320"/>
          </a:xfrm>
          <a:prstGeom prst="rect">
            <a:avLst/>
          </a:prstGeom>
          <a:noFill/>
        </p:spPr>
        <p:txBody>
          <a:bodyPr wrap="square">
            <a:spAutoFit/>
          </a:bodyPr>
          <a:lstStyle/>
          <a:p>
            <a:pPr marL="228600" indent="-228600" algn="just">
              <a:buFont typeface="+mj-lt"/>
              <a:buAutoNum type="arabicPeriod"/>
            </a:pPr>
            <a:r>
              <a:rPr lang="en-GB" sz="1200" b="1" i="1" dirty="0"/>
              <a:t>Impact of Emphasis: </a:t>
            </a:r>
            <a:r>
              <a:rPr lang="en-GB" sz="1200" dirty="0"/>
              <a:t>How did altering which words were stressed in the sentence change its meaning?</a:t>
            </a:r>
          </a:p>
          <a:p>
            <a:pPr marL="228600" indent="-228600" algn="just">
              <a:buFont typeface="+mj-lt"/>
              <a:buAutoNum type="arabicPeriod"/>
            </a:pPr>
            <a:endParaRPr lang="en-GB" sz="1200" dirty="0"/>
          </a:p>
          <a:p>
            <a:pPr marL="228600" indent="-228600" algn="just">
              <a:buFont typeface="+mj-lt"/>
              <a:buAutoNum type="arabicPeriod"/>
            </a:pPr>
            <a:r>
              <a:rPr lang="en-GB" sz="1200" b="1" i="1" dirty="0"/>
              <a:t>Clear Communication</a:t>
            </a:r>
            <a:r>
              <a:rPr lang="en-GB" sz="1200" dirty="0"/>
              <a:t>: Which stressed word or words made the meaning clearest? Why do you think so?</a:t>
            </a:r>
          </a:p>
          <a:p>
            <a:pPr marL="228600" indent="-228600" algn="just">
              <a:buFont typeface="+mj-lt"/>
              <a:buAutoNum type="arabicPeriod"/>
            </a:pPr>
            <a:endParaRPr lang="en-GB" sz="1200" dirty="0"/>
          </a:p>
          <a:p>
            <a:pPr marL="228600" indent="-228600" algn="just">
              <a:buFont typeface="+mj-lt"/>
              <a:buAutoNum type="arabicPeriod"/>
            </a:pPr>
            <a:r>
              <a:rPr lang="en-GB" sz="1200" b="1" i="1" dirty="0"/>
              <a:t>Understanding Differences: </a:t>
            </a:r>
            <a:r>
              <a:rPr lang="en-GB" sz="1200" dirty="0"/>
              <a:t>Did everyone interpret the changes in emphasis similarly, or were there different understandings? How could we ensure better understanding?</a:t>
            </a:r>
          </a:p>
          <a:p>
            <a:pPr marL="228600" indent="-228600" algn="just">
              <a:buFont typeface="+mj-lt"/>
              <a:buAutoNum type="arabicPeriod"/>
            </a:pPr>
            <a:endParaRPr lang="en-GB" sz="1200" dirty="0"/>
          </a:p>
          <a:p>
            <a:pPr marL="228600" indent="-228600" algn="just">
              <a:buFont typeface="+mj-lt"/>
              <a:buAutoNum type="arabicPeriod"/>
            </a:pPr>
            <a:r>
              <a:rPr lang="en-GB" sz="1200" b="1" i="1" dirty="0"/>
              <a:t>Effect on Tone: </a:t>
            </a:r>
            <a:r>
              <a:rPr lang="en-GB" sz="1200" dirty="0"/>
              <a:t>How did changing the emphasis affect the emotional tone or intent of the sentence? Which emphasis conveyed different feelings or ideas effectively?</a:t>
            </a:r>
          </a:p>
          <a:p>
            <a:pPr marL="228600" indent="-228600" algn="just">
              <a:buFont typeface="+mj-lt"/>
              <a:buAutoNum type="arabicPeriod"/>
            </a:pPr>
            <a:endParaRPr lang="en-GB" sz="1200" dirty="0"/>
          </a:p>
          <a:p>
            <a:pPr marL="228600" indent="-228600" algn="just">
              <a:buFont typeface="+mj-lt"/>
              <a:buAutoNum type="arabicPeriod"/>
            </a:pPr>
            <a:r>
              <a:rPr lang="en-GB" sz="1200" b="1" i="1" dirty="0"/>
              <a:t>Practical Application: </a:t>
            </a:r>
            <a:r>
              <a:rPr lang="en-GB" sz="1200" dirty="0"/>
              <a:t>How might practising emphasis help us in real-life situations, like pitching our product/service? Can you think of situations where emphasising words could be crucial for effective communication?</a:t>
            </a:r>
          </a:p>
        </p:txBody>
      </p:sp>
      <p:pic>
        <p:nvPicPr>
          <p:cNvPr id="15" name="Picture 14">
            <a:extLst>
              <a:ext uri="{FF2B5EF4-FFF2-40B4-BE49-F238E27FC236}">
                <a16:creationId xmlns:a16="http://schemas.microsoft.com/office/drawing/2014/main" id="{3FC91AD7-8B60-F2BD-FF72-8F6C71D1BE07}"/>
              </a:ext>
            </a:extLst>
          </p:cNvPr>
          <p:cNvPicPr>
            <a:picLocks noChangeAspect="1"/>
          </p:cNvPicPr>
          <p:nvPr/>
        </p:nvPicPr>
        <p:blipFill>
          <a:blip r:embed="rId2"/>
          <a:stretch>
            <a:fillRect/>
          </a:stretch>
        </p:blipFill>
        <p:spPr>
          <a:xfrm>
            <a:off x="5851597" y="1475085"/>
            <a:ext cx="2376546" cy="2304256"/>
          </a:xfrm>
          <a:prstGeom prst="rect">
            <a:avLst/>
          </a:prstGeom>
        </p:spPr>
      </p:pic>
      <p:sp>
        <p:nvSpPr>
          <p:cNvPr id="16" name="TextBox 15">
            <a:extLst>
              <a:ext uri="{FF2B5EF4-FFF2-40B4-BE49-F238E27FC236}">
                <a16:creationId xmlns:a16="http://schemas.microsoft.com/office/drawing/2014/main" id="{8C15C475-8C94-D9A8-2322-2C5D2D5FC27E}"/>
              </a:ext>
            </a:extLst>
          </p:cNvPr>
          <p:cNvSpPr txBox="1"/>
          <p:nvPr/>
        </p:nvSpPr>
        <p:spPr>
          <a:xfrm rot="20736454">
            <a:off x="6471232" y="2334826"/>
            <a:ext cx="1270878" cy="584775"/>
          </a:xfrm>
          <a:prstGeom prst="rect">
            <a:avLst/>
          </a:prstGeom>
          <a:noFill/>
        </p:spPr>
        <p:txBody>
          <a:bodyPr wrap="square" rtlCol="0">
            <a:spAutoFit/>
          </a:bodyPr>
          <a:lstStyle/>
          <a:p>
            <a:r>
              <a:rPr lang="en-GB" sz="3200" b="1" dirty="0">
                <a:solidFill>
                  <a:schemeClr val="bg1"/>
                </a:solidFill>
                <a:latin typeface="Freestyle Script" panose="030804020302050B0404" pitchFamily="66" charset="0"/>
              </a:rPr>
              <a:t>Emphasis</a:t>
            </a:r>
          </a:p>
        </p:txBody>
      </p:sp>
      <p:pic>
        <p:nvPicPr>
          <p:cNvPr id="18" name="Picture 17">
            <a:extLst>
              <a:ext uri="{FF2B5EF4-FFF2-40B4-BE49-F238E27FC236}">
                <a16:creationId xmlns:a16="http://schemas.microsoft.com/office/drawing/2014/main" id="{A14F5B1F-F491-5095-507C-E78C76FA755A}"/>
              </a:ext>
            </a:extLst>
          </p:cNvPr>
          <p:cNvPicPr>
            <a:picLocks noChangeAspect="1"/>
          </p:cNvPicPr>
          <p:nvPr/>
        </p:nvPicPr>
        <p:blipFill>
          <a:blip r:embed="rId3"/>
          <a:stretch>
            <a:fillRect/>
          </a:stretch>
        </p:blipFill>
        <p:spPr>
          <a:xfrm>
            <a:off x="7611938" y="4183034"/>
            <a:ext cx="1219200" cy="1352550"/>
          </a:xfrm>
          <a:prstGeom prst="rect">
            <a:avLst/>
          </a:prstGeom>
        </p:spPr>
      </p:pic>
      <p:pic>
        <p:nvPicPr>
          <p:cNvPr id="20" name="Picture 19">
            <a:extLst>
              <a:ext uri="{FF2B5EF4-FFF2-40B4-BE49-F238E27FC236}">
                <a16:creationId xmlns:a16="http://schemas.microsoft.com/office/drawing/2014/main" id="{AC615655-6AC5-29A2-EF1C-79F8EB8D6D66}"/>
              </a:ext>
            </a:extLst>
          </p:cNvPr>
          <p:cNvPicPr>
            <a:picLocks noChangeAspect="1"/>
          </p:cNvPicPr>
          <p:nvPr/>
        </p:nvPicPr>
        <p:blipFill>
          <a:blip r:embed="rId4"/>
          <a:stretch>
            <a:fillRect/>
          </a:stretch>
        </p:blipFill>
        <p:spPr>
          <a:xfrm>
            <a:off x="5573020" y="4183034"/>
            <a:ext cx="1466850" cy="1400175"/>
          </a:xfrm>
          <a:prstGeom prst="rect">
            <a:avLst/>
          </a:prstGeom>
        </p:spPr>
      </p:pic>
      <p:pic>
        <p:nvPicPr>
          <p:cNvPr id="6" name="Picture 5">
            <a:extLst>
              <a:ext uri="{FF2B5EF4-FFF2-40B4-BE49-F238E27FC236}">
                <a16:creationId xmlns:a16="http://schemas.microsoft.com/office/drawing/2014/main" id="{97AF36EE-9ABE-DF37-49F7-36ADA471EE30}"/>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21182815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0FB28-E51E-6536-9E5E-E8E035ED75BC}"/>
              </a:ext>
            </a:extLst>
          </p:cNvPr>
          <p:cNvSpPr>
            <a:spLocks noGrp="1"/>
          </p:cNvSpPr>
          <p:nvPr>
            <p:ph type="title"/>
          </p:nvPr>
        </p:nvSpPr>
        <p:spPr>
          <a:xfrm>
            <a:off x="323528" y="1125797"/>
            <a:ext cx="7886700" cy="576064"/>
          </a:xfrm>
        </p:spPr>
        <p:txBody>
          <a:bodyPr/>
          <a:lstStyle/>
          <a:p>
            <a:r>
              <a:rPr lang="en-GB" b="1" i="1" dirty="0">
                <a:latin typeface="+mn-lt"/>
              </a:rPr>
              <a:t>Using body language for emphasis</a:t>
            </a:r>
          </a:p>
        </p:txBody>
      </p:sp>
      <p:sp>
        <p:nvSpPr>
          <p:cNvPr id="3" name="Date Placeholder 2">
            <a:extLst>
              <a:ext uri="{FF2B5EF4-FFF2-40B4-BE49-F238E27FC236}">
                <a16:creationId xmlns:a16="http://schemas.microsoft.com/office/drawing/2014/main" id="{1BD0AFF0-FE7A-652B-9DDA-C5BA4EE9825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2C6DB179-2F90-015B-F906-CC379FD72193}"/>
              </a:ext>
            </a:extLst>
          </p:cNvPr>
          <p:cNvSpPr>
            <a:spLocks noGrp="1"/>
          </p:cNvSpPr>
          <p:nvPr>
            <p:ph type="ftr" sz="quarter" idx="11"/>
          </p:nvPr>
        </p:nvSpPr>
        <p:spPr>
          <a:xfrm>
            <a:off x="2411760" y="6165305"/>
            <a:ext cx="3744416"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02E9693E-E03D-00BD-A7C8-DE47F8367A43}"/>
              </a:ext>
            </a:extLst>
          </p:cNvPr>
          <p:cNvSpPr>
            <a:spLocks noGrp="1"/>
          </p:cNvSpPr>
          <p:nvPr>
            <p:ph type="sldNum" sz="quarter" idx="12"/>
          </p:nvPr>
        </p:nvSpPr>
        <p:spPr/>
        <p:txBody>
          <a:bodyPr/>
          <a:lstStyle/>
          <a:p>
            <a:fld id="{EFC07C4F-4DD7-4452-9CBE-7B4BC77324C7}" type="slidenum">
              <a:rPr lang="en-GB" smtClean="0"/>
              <a:t>17</a:t>
            </a:fld>
            <a:endParaRPr lang="en-GB" dirty="0"/>
          </a:p>
        </p:txBody>
      </p:sp>
      <p:sp>
        <p:nvSpPr>
          <p:cNvPr id="7" name="TextBox 6">
            <a:extLst>
              <a:ext uri="{FF2B5EF4-FFF2-40B4-BE49-F238E27FC236}">
                <a16:creationId xmlns:a16="http://schemas.microsoft.com/office/drawing/2014/main" id="{B2A2D79F-16BF-2868-C582-FFF5DE5DA0C8}"/>
              </a:ext>
            </a:extLst>
          </p:cNvPr>
          <p:cNvSpPr txBox="1"/>
          <p:nvPr/>
        </p:nvSpPr>
        <p:spPr>
          <a:xfrm>
            <a:off x="323528" y="2636919"/>
            <a:ext cx="3854606" cy="3343654"/>
          </a:xfrm>
          <a:prstGeom prst="rect">
            <a:avLst/>
          </a:prstGeom>
          <a:solidFill>
            <a:srgbClr val="FED40B"/>
          </a:solidFill>
        </p:spPr>
        <p:txBody>
          <a:bodyPr wrap="square" lIns="108000" tIns="36000" rIns="108000" bIns="108000" anchor="ctr">
            <a:spAutoFit/>
          </a:bodyPr>
          <a:lstStyle/>
          <a:p>
            <a:pPr marL="342900" indent="-342900">
              <a:lnSpc>
                <a:spcPct val="150000"/>
              </a:lnSpc>
              <a:buFont typeface="+mj-lt"/>
              <a:buAutoNum type="arabicPeriod"/>
            </a:pPr>
            <a:r>
              <a:rPr lang="en-GB" sz="1400" dirty="0"/>
              <a:t>"Act now, limited time offer!"</a:t>
            </a:r>
          </a:p>
          <a:p>
            <a:pPr marL="342900" indent="-342900">
              <a:lnSpc>
                <a:spcPct val="150000"/>
              </a:lnSpc>
              <a:buFont typeface="+mj-lt"/>
              <a:buAutoNum type="arabicPeriod"/>
            </a:pPr>
            <a:r>
              <a:rPr lang="en-GB" sz="1400" dirty="0"/>
              <a:t>"Unmatched quality and reliability."</a:t>
            </a:r>
          </a:p>
          <a:p>
            <a:pPr marL="342900" indent="-342900">
              <a:lnSpc>
                <a:spcPct val="150000"/>
              </a:lnSpc>
              <a:buFont typeface="+mj-lt"/>
              <a:buAutoNum type="arabicPeriod"/>
            </a:pPr>
            <a:r>
              <a:rPr lang="en-GB" sz="1400" dirty="0"/>
              <a:t>"Innovative and groundbreaking technology."</a:t>
            </a:r>
          </a:p>
          <a:p>
            <a:pPr marL="342900" indent="-342900">
              <a:lnSpc>
                <a:spcPct val="150000"/>
              </a:lnSpc>
              <a:buFont typeface="+mj-lt"/>
              <a:buAutoNum type="arabicPeriod"/>
            </a:pPr>
            <a:r>
              <a:rPr lang="en-GB" sz="1400" dirty="0"/>
              <a:t>"Elegance meets functionality."</a:t>
            </a:r>
          </a:p>
          <a:p>
            <a:pPr marL="342900" indent="-342900">
              <a:lnSpc>
                <a:spcPct val="150000"/>
              </a:lnSpc>
              <a:buFont typeface="+mj-lt"/>
              <a:buAutoNum type="arabicPeriod"/>
            </a:pPr>
            <a:r>
              <a:rPr lang="en-GB" sz="1400" dirty="0"/>
              <a:t>"Solving your problems effortlessly."</a:t>
            </a:r>
          </a:p>
          <a:p>
            <a:pPr marL="342900" indent="-342900">
              <a:lnSpc>
                <a:spcPct val="150000"/>
              </a:lnSpc>
              <a:buFont typeface="+mj-lt"/>
              <a:buAutoNum type="arabicPeriod"/>
            </a:pPr>
            <a:r>
              <a:rPr lang="en-GB" sz="1400" dirty="0"/>
              <a:t>"Exclusive access to unique benefits."</a:t>
            </a:r>
          </a:p>
          <a:p>
            <a:pPr marL="342900" indent="-342900">
              <a:lnSpc>
                <a:spcPct val="150000"/>
              </a:lnSpc>
              <a:buFont typeface="+mj-lt"/>
              <a:buAutoNum type="arabicPeriod"/>
            </a:pPr>
            <a:r>
              <a:rPr lang="en-GB" sz="1400" dirty="0"/>
              <a:t>"Excitement and thrill in every use."</a:t>
            </a:r>
          </a:p>
          <a:p>
            <a:pPr marL="342900" indent="-342900">
              <a:lnSpc>
                <a:spcPct val="150000"/>
              </a:lnSpc>
              <a:buFont typeface="+mj-lt"/>
              <a:buAutoNum type="arabicPeriod"/>
            </a:pPr>
            <a:r>
              <a:rPr lang="en-GB" sz="1400" dirty="0"/>
              <a:t>"Comfort and ease, simplified."</a:t>
            </a:r>
          </a:p>
          <a:p>
            <a:pPr marL="342900" indent="-342900">
              <a:lnSpc>
                <a:spcPct val="150000"/>
              </a:lnSpc>
              <a:buFont typeface="+mj-lt"/>
              <a:buAutoNum type="arabicPeriod"/>
            </a:pPr>
            <a:r>
              <a:rPr lang="en-GB" sz="1400" dirty="0"/>
              <a:t>"Security you can trust and rely on."</a:t>
            </a:r>
          </a:p>
          <a:p>
            <a:pPr marL="342900" indent="-342900">
              <a:lnSpc>
                <a:spcPct val="150000"/>
              </a:lnSpc>
              <a:buFont typeface="+mj-lt"/>
              <a:buAutoNum type="arabicPeriod"/>
            </a:pPr>
            <a:r>
              <a:rPr lang="en-GB" sz="1400" dirty="0"/>
              <a:t>"Urgent call to action, don't miss out!"</a:t>
            </a:r>
          </a:p>
        </p:txBody>
      </p:sp>
      <p:sp>
        <p:nvSpPr>
          <p:cNvPr id="8" name="TextBox 7">
            <a:extLst>
              <a:ext uri="{FF2B5EF4-FFF2-40B4-BE49-F238E27FC236}">
                <a16:creationId xmlns:a16="http://schemas.microsoft.com/office/drawing/2014/main" id="{E248D40F-DC9E-AC02-67F3-5F4B8C35C4EF}"/>
              </a:ext>
            </a:extLst>
          </p:cNvPr>
          <p:cNvSpPr txBox="1"/>
          <p:nvPr/>
        </p:nvSpPr>
        <p:spPr>
          <a:xfrm>
            <a:off x="399772" y="1891809"/>
            <a:ext cx="3854606" cy="369332"/>
          </a:xfrm>
          <a:prstGeom prst="rect">
            <a:avLst/>
          </a:prstGeom>
          <a:noFill/>
        </p:spPr>
        <p:txBody>
          <a:bodyPr wrap="square" rtlCol="0" anchor="ctr">
            <a:spAutoFit/>
          </a:bodyPr>
          <a:lstStyle/>
          <a:p>
            <a:r>
              <a:rPr lang="en-GB" b="1" i="1" dirty="0"/>
              <a:t>Emphasis charades</a:t>
            </a:r>
          </a:p>
        </p:txBody>
      </p:sp>
      <p:sp>
        <p:nvSpPr>
          <p:cNvPr id="10" name="TextBox 9">
            <a:extLst>
              <a:ext uri="{FF2B5EF4-FFF2-40B4-BE49-F238E27FC236}">
                <a16:creationId xmlns:a16="http://schemas.microsoft.com/office/drawing/2014/main" id="{A0C09E79-FC58-286C-6105-A39BC7989A81}"/>
              </a:ext>
            </a:extLst>
          </p:cNvPr>
          <p:cNvSpPr txBox="1"/>
          <p:nvPr/>
        </p:nvSpPr>
        <p:spPr>
          <a:xfrm>
            <a:off x="4572000" y="2586416"/>
            <a:ext cx="2399247" cy="1107996"/>
          </a:xfrm>
          <a:prstGeom prst="rect">
            <a:avLst/>
          </a:prstGeom>
          <a:noFill/>
        </p:spPr>
        <p:txBody>
          <a:bodyPr wrap="square">
            <a:spAutoFit/>
          </a:bodyPr>
          <a:lstStyle/>
          <a:p>
            <a:r>
              <a:rPr lang="en-GB" sz="1100" dirty="0"/>
              <a:t>Take turns selecting a phrase from the list. </a:t>
            </a:r>
          </a:p>
          <a:p>
            <a:endParaRPr lang="en-GB" sz="1100" dirty="0"/>
          </a:p>
          <a:p>
            <a:r>
              <a:rPr lang="en-GB" sz="1100" dirty="0"/>
              <a:t>The person presenting must express a word from the phrase using only body language and gestures.</a:t>
            </a:r>
          </a:p>
        </p:txBody>
      </p:sp>
      <p:pic>
        <p:nvPicPr>
          <p:cNvPr id="12" name="Picture 11">
            <a:extLst>
              <a:ext uri="{FF2B5EF4-FFF2-40B4-BE49-F238E27FC236}">
                <a16:creationId xmlns:a16="http://schemas.microsoft.com/office/drawing/2014/main" id="{EC740F50-7773-0714-89BE-92DB9075D09B}"/>
              </a:ext>
            </a:extLst>
          </p:cNvPr>
          <p:cNvPicPr>
            <a:picLocks noChangeAspect="1"/>
          </p:cNvPicPr>
          <p:nvPr/>
        </p:nvPicPr>
        <p:blipFill>
          <a:blip r:embed="rId2"/>
          <a:stretch>
            <a:fillRect/>
          </a:stretch>
        </p:blipFill>
        <p:spPr>
          <a:xfrm>
            <a:off x="7098765" y="1248965"/>
            <a:ext cx="1632847" cy="1856525"/>
          </a:xfrm>
          <a:prstGeom prst="rect">
            <a:avLst/>
          </a:prstGeom>
        </p:spPr>
      </p:pic>
      <p:sp>
        <p:nvSpPr>
          <p:cNvPr id="14" name="TextBox 13">
            <a:extLst>
              <a:ext uri="{FF2B5EF4-FFF2-40B4-BE49-F238E27FC236}">
                <a16:creationId xmlns:a16="http://schemas.microsoft.com/office/drawing/2014/main" id="{8B850A65-DC31-84B7-185D-220954473FB2}"/>
              </a:ext>
            </a:extLst>
          </p:cNvPr>
          <p:cNvSpPr txBox="1"/>
          <p:nvPr/>
        </p:nvSpPr>
        <p:spPr>
          <a:xfrm>
            <a:off x="4572000" y="3828219"/>
            <a:ext cx="4032094" cy="430887"/>
          </a:xfrm>
          <a:prstGeom prst="rect">
            <a:avLst/>
          </a:prstGeom>
          <a:noFill/>
        </p:spPr>
        <p:txBody>
          <a:bodyPr wrap="square">
            <a:spAutoFit/>
          </a:bodyPr>
          <a:lstStyle/>
          <a:p>
            <a:r>
              <a:rPr lang="en-GB" sz="1100" dirty="0"/>
              <a:t>The rest of the group tries to guess the word being conveyed based solely on the presenter's body language.</a:t>
            </a:r>
          </a:p>
        </p:txBody>
      </p:sp>
      <p:sp>
        <p:nvSpPr>
          <p:cNvPr id="15" name="TextBox 14">
            <a:extLst>
              <a:ext uri="{FF2B5EF4-FFF2-40B4-BE49-F238E27FC236}">
                <a16:creationId xmlns:a16="http://schemas.microsoft.com/office/drawing/2014/main" id="{4A4BAFC2-8BD4-6E9A-A644-125D8C8A85DD}"/>
              </a:ext>
            </a:extLst>
          </p:cNvPr>
          <p:cNvSpPr txBox="1"/>
          <p:nvPr/>
        </p:nvSpPr>
        <p:spPr>
          <a:xfrm>
            <a:off x="4572000" y="4303191"/>
            <a:ext cx="4248472" cy="1677382"/>
          </a:xfrm>
          <a:prstGeom prst="rect">
            <a:avLst/>
          </a:prstGeom>
          <a:noFill/>
        </p:spPr>
        <p:txBody>
          <a:bodyPr wrap="square" rtlCol="0">
            <a:spAutoFit/>
          </a:bodyPr>
          <a:lstStyle/>
          <a:p>
            <a:pPr>
              <a:spcAft>
                <a:spcPts val="600"/>
              </a:spcAft>
            </a:pPr>
            <a:r>
              <a:rPr lang="en-GB" sz="1100" dirty="0"/>
              <a:t>Example: “exploring new adventures together”.</a:t>
            </a:r>
          </a:p>
          <a:p>
            <a:pPr marL="171450" indent="-171450">
              <a:spcAft>
                <a:spcPts val="600"/>
              </a:spcAft>
              <a:buFont typeface="Arial" panose="020B0604020202020204" pitchFamily="34" charset="0"/>
              <a:buChar char="•"/>
            </a:pPr>
            <a:r>
              <a:rPr lang="en-GB" sz="1100" dirty="0"/>
              <a:t>Exploring: Use binocular hand gestures (forming circles with your hands around your eyes) to indicate searching or exploring a vast area.</a:t>
            </a:r>
          </a:p>
          <a:p>
            <a:pPr marL="171450" indent="-171450">
              <a:spcAft>
                <a:spcPts val="600"/>
              </a:spcAft>
              <a:buFont typeface="Arial" panose="020B0604020202020204" pitchFamily="34" charset="0"/>
              <a:buChar char="•"/>
            </a:pPr>
            <a:r>
              <a:rPr lang="en-GB" sz="1100" dirty="0"/>
              <a:t>New: Show an open palm facing upward as if presenting something new or use a hand gesture indicating something fresh or different.</a:t>
            </a:r>
          </a:p>
          <a:p>
            <a:pPr marL="171450" indent="-171450">
              <a:spcAft>
                <a:spcPts val="600"/>
              </a:spcAft>
              <a:buFont typeface="Arial" panose="020B0604020202020204" pitchFamily="34" charset="0"/>
              <a:buChar char="•"/>
            </a:pPr>
            <a:r>
              <a:rPr lang="en-GB" sz="1100" dirty="0"/>
              <a:t>Together: Bring both hands together, interlocking fingers, or gesture towards a group of people to signify unity or togetherness.</a:t>
            </a:r>
          </a:p>
        </p:txBody>
      </p:sp>
      <p:pic>
        <p:nvPicPr>
          <p:cNvPr id="6" name="Picture 5">
            <a:extLst>
              <a:ext uri="{FF2B5EF4-FFF2-40B4-BE49-F238E27FC236}">
                <a16:creationId xmlns:a16="http://schemas.microsoft.com/office/drawing/2014/main" id="{5FE0C1CC-3BED-A8EE-8BC0-233D1D4D0E50}"/>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274494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8FF24-90E0-3EC1-7F86-808617192EF9}"/>
              </a:ext>
            </a:extLst>
          </p:cNvPr>
          <p:cNvSpPr>
            <a:spLocks noGrp="1"/>
          </p:cNvSpPr>
          <p:nvPr>
            <p:ph type="title"/>
          </p:nvPr>
        </p:nvSpPr>
        <p:spPr>
          <a:xfrm>
            <a:off x="323528" y="1139854"/>
            <a:ext cx="7886700" cy="864096"/>
          </a:xfrm>
        </p:spPr>
        <p:txBody>
          <a:bodyPr>
            <a:normAutofit/>
          </a:bodyPr>
          <a:lstStyle/>
          <a:p>
            <a:r>
              <a:rPr lang="en-GB" sz="2800" b="1" i="1" dirty="0">
                <a:latin typeface="+mn-lt"/>
              </a:rPr>
              <a:t>Using body language for emphasis</a:t>
            </a:r>
            <a:br>
              <a:rPr lang="en-GB" sz="2800" b="1" i="1" dirty="0">
                <a:latin typeface="+mn-lt"/>
              </a:rPr>
            </a:br>
            <a:r>
              <a:rPr lang="en-GB" sz="2800" b="1" i="1" dirty="0">
                <a:latin typeface="+mn-lt"/>
              </a:rPr>
              <a:t>Reflection</a:t>
            </a:r>
          </a:p>
        </p:txBody>
      </p:sp>
      <p:sp>
        <p:nvSpPr>
          <p:cNvPr id="3" name="Date Placeholder 2">
            <a:extLst>
              <a:ext uri="{FF2B5EF4-FFF2-40B4-BE49-F238E27FC236}">
                <a16:creationId xmlns:a16="http://schemas.microsoft.com/office/drawing/2014/main" id="{B89A32F3-94F7-AC3F-36DC-8D3FBB55465F}"/>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26A35544-F3C5-F160-F2ED-CFE58D78E892}"/>
              </a:ext>
            </a:extLst>
          </p:cNvPr>
          <p:cNvSpPr>
            <a:spLocks noGrp="1"/>
          </p:cNvSpPr>
          <p:nvPr>
            <p:ph type="ftr" sz="quarter" idx="11"/>
          </p:nvPr>
        </p:nvSpPr>
        <p:spPr>
          <a:xfrm>
            <a:off x="2411760" y="6165305"/>
            <a:ext cx="3888432"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A0069431-E006-6CF6-5426-8D1726B8B494}"/>
              </a:ext>
            </a:extLst>
          </p:cNvPr>
          <p:cNvSpPr>
            <a:spLocks noGrp="1"/>
          </p:cNvSpPr>
          <p:nvPr>
            <p:ph type="sldNum" sz="quarter" idx="12"/>
          </p:nvPr>
        </p:nvSpPr>
        <p:spPr/>
        <p:txBody>
          <a:bodyPr/>
          <a:lstStyle/>
          <a:p>
            <a:fld id="{EFC07C4F-4DD7-4452-9CBE-7B4BC77324C7}" type="slidenum">
              <a:rPr lang="en-GB" smtClean="0"/>
              <a:t>18</a:t>
            </a:fld>
            <a:endParaRPr lang="en-GB" dirty="0"/>
          </a:p>
        </p:txBody>
      </p:sp>
      <p:sp>
        <p:nvSpPr>
          <p:cNvPr id="7" name="TextBox 6">
            <a:extLst>
              <a:ext uri="{FF2B5EF4-FFF2-40B4-BE49-F238E27FC236}">
                <a16:creationId xmlns:a16="http://schemas.microsoft.com/office/drawing/2014/main" id="{AB1F2811-7D56-9086-3D12-B8A17EC066B7}"/>
              </a:ext>
            </a:extLst>
          </p:cNvPr>
          <p:cNvSpPr txBox="1"/>
          <p:nvPr/>
        </p:nvSpPr>
        <p:spPr>
          <a:xfrm>
            <a:off x="395536" y="2204864"/>
            <a:ext cx="5102324" cy="3662541"/>
          </a:xfrm>
          <a:prstGeom prst="rect">
            <a:avLst/>
          </a:prstGeom>
          <a:noFill/>
        </p:spPr>
        <p:txBody>
          <a:bodyPr wrap="square">
            <a:spAutoFit/>
          </a:bodyPr>
          <a:lstStyle/>
          <a:p>
            <a:pPr marL="342900" indent="-342900">
              <a:spcAft>
                <a:spcPts val="600"/>
              </a:spcAft>
              <a:buFont typeface="+mj-lt"/>
              <a:buAutoNum type="arabicPeriod"/>
            </a:pPr>
            <a:r>
              <a:rPr lang="en-GB" sz="1200" dirty="0"/>
              <a:t>How did using body language help in making the meaning clear and easy to understand?</a:t>
            </a:r>
          </a:p>
          <a:p>
            <a:pPr marL="342900" indent="-342900">
              <a:spcAft>
                <a:spcPts val="600"/>
              </a:spcAft>
              <a:buFont typeface="+mj-lt"/>
              <a:buAutoNum type="arabicPeriod"/>
            </a:pPr>
            <a:endParaRPr lang="en-GB" sz="1200" dirty="0"/>
          </a:p>
          <a:p>
            <a:pPr marL="342900" indent="-342900">
              <a:spcAft>
                <a:spcPts val="600"/>
              </a:spcAft>
              <a:buFont typeface="+mj-lt"/>
              <a:buAutoNum type="arabicPeriod"/>
            </a:pPr>
            <a:r>
              <a:rPr lang="en-GB" sz="1200" dirty="0"/>
              <a:t>Which body movements or gestures worked best to show different words? Why do you think so?</a:t>
            </a:r>
          </a:p>
          <a:p>
            <a:pPr marL="342900" indent="-342900">
              <a:spcAft>
                <a:spcPts val="600"/>
              </a:spcAft>
              <a:buFont typeface="+mj-lt"/>
              <a:buAutoNum type="arabicPeriod"/>
            </a:pPr>
            <a:endParaRPr lang="en-GB" sz="1200" dirty="0"/>
          </a:p>
          <a:p>
            <a:pPr marL="342900" indent="-342900">
              <a:spcAft>
                <a:spcPts val="600"/>
              </a:spcAft>
              <a:buFont typeface="+mj-lt"/>
              <a:buAutoNum type="arabicPeriod"/>
            </a:pPr>
            <a:r>
              <a:rPr lang="en-GB" sz="1200" dirty="0"/>
              <a:t>Did people sometimes misunderstand the gestures? How do you think we can make sure our gestures are clear?</a:t>
            </a:r>
          </a:p>
          <a:p>
            <a:pPr marL="342900" indent="-342900">
              <a:spcAft>
                <a:spcPts val="600"/>
              </a:spcAft>
              <a:buFont typeface="+mj-lt"/>
              <a:buAutoNum type="arabicPeriod"/>
            </a:pPr>
            <a:endParaRPr lang="en-GB" sz="1200" dirty="0"/>
          </a:p>
          <a:p>
            <a:pPr marL="342900" indent="-342900">
              <a:spcAft>
                <a:spcPts val="600"/>
              </a:spcAft>
              <a:buFont typeface="+mj-lt"/>
              <a:buAutoNum type="arabicPeriod"/>
            </a:pPr>
            <a:r>
              <a:rPr lang="en-GB" sz="1200" dirty="0"/>
              <a:t>How did your understanding of body language change after doing this activity? How might this knowledge help you communicate better in the future?</a:t>
            </a:r>
          </a:p>
          <a:p>
            <a:pPr marL="342900" indent="-342900">
              <a:spcAft>
                <a:spcPts val="600"/>
              </a:spcAft>
              <a:buFont typeface="+mj-lt"/>
              <a:buAutoNum type="arabicPeriod"/>
            </a:pPr>
            <a:endParaRPr lang="en-GB" sz="1200" dirty="0"/>
          </a:p>
          <a:p>
            <a:pPr marL="342900" indent="-342900">
              <a:spcAft>
                <a:spcPts val="600"/>
              </a:spcAft>
              <a:buFont typeface="+mj-lt"/>
              <a:buAutoNum type="arabicPeriod"/>
            </a:pPr>
            <a:r>
              <a:rPr lang="en-GB" sz="1200" dirty="0"/>
              <a:t>How could we use what we learned about body language in this activity when presenting something, like a project or idea, to a group of people? Which gestures do you think might be most important to use?</a:t>
            </a:r>
          </a:p>
        </p:txBody>
      </p:sp>
      <p:pic>
        <p:nvPicPr>
          <p:cNvPr id="8" name="Picture 7">
            <a:extLst>
              <a:ext uri="{FF2B5EF4-FFF2-40B4-BE49-F238E27FC236}">
                <a16:creationId xmlns:a16="http://schemas.microsoft.com/office/drawing/2014/main" id="{3E3C5B29-5447-7EE7-CABD-33D8BA6A8A2B}"/>
              </a:ext>
            </a:extLst>
          </p:cNvPr>
          <p:cNvPicPr>
            <a:picLocks noChangeAspect="1"/>
          </p:cNvPicPr>
          <p:nvPr/>
        </p:nvPicPr>
        <p:blipFill>
          <a:blip r:embed="rId2"/>
          <a:stretch>
            <a:fillRect/>
          </a:stretch>
        </p:blipFill>
        <p:spPr>
          <a:xfrm>
            <a:off x="6550712" y="1772816"/>
            <a:ext cx="1632847" cy="1856525"/>
          </a:xfrm>
          <a:prstGeom prst="rect">
            <a:avLst/>
          </a:prstGeom>
        </p:spPr>
      </p:pic>
      <p:pic>
        <p:nvPicPr>
          <p:cNvPr id="10" name="Picture 9">
            <a:extLst>
              <a:ext uri="{FF2B5EF4-FFF2-40B4-BE49-F238E27FC236}">
                <a16:creationId xmlns:a16="http://schemas.microsoft.com/office/drawing/2014/main" id="{692FDB3D-1A72-0CD8-FB45-A54F66FE6D6D}"/>
              </a:ext>
            </a:extLst>
          </p:cNvPr>
          <p:cNvPicPr>
            <a:picLocks noChangeAspect="1"/>
          </p:cNvPicPr>
          <p:nvPr/>
        </p:nvPicPr>
        <p:blipFill>
          <a:blip r:embed="rId3"/>
          <a:stretch>
            <a:fillRect/>
          </a:stretch>
        </p:blipFill>
        <p:spPr>
          <a:xfrm>
            <a:off x="6577382" y="4127125"/>
            <a:ext cx="1791730" cy="1800142"/>
          </a:xfrm>
          <a:prstGeom prst="rect">
            <a:avLst/>
          </a:prstGeom>
        </p:spPr>
      </p:pic>
      <p:pic>
        <p:nvPicPr>
          <p:cNvPr id="6" name="Picture 5">
            <a:extLst>
              <a:ext uri="{FF2B5EF4-FFF2-40B4-BE49-F238E27FC236}">
                <a16:creationId xmlns:a16="http://schemas.microsoft.com/office/drawing/2014/main" id="{466F499A-1332-7EAD-80B4-1CC6B1CCF866}"/>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31172010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DA119-D299-1B41-F9B2-75F40FEB7173}"/>
              </a:ext>
            </a:extLst>
          </p:cNvPr>
          <p:cNvSpPr>
            <a:spLocks noGrp="1"/>
          </p:cNvSpPr>
          <p:nvPr>
            <p:ph type="title"/>
          </p:nvPr>
        </p:nvSpPr>
        <p:spPr>
          <a:xfrm>
            <a:off x="323528" y="1113169"/>
            <a:ext cx="7886700" cy="576064"/>
          </a:xfrm>
        </p:spPr>
        <p:txBody>
          <a:bodyPr/>
          <a:lstStyle/>
          <a:p>
            <a:r>
              <a:rPr lang="en-GB" b="1" i="1" dirty="0">
                <a:latin typeface="+mn-lt"/>
              </a:rPr>
              <a:t>Pause for effect</a:t>
            </a:r>
          </a:p>
        </p:txBody>
      </p:sp>
      <p:sp>
        <p:nvSpPr>
          <p:cNvPr id="3" name="Date Placeholder 2">
            <a:extLst>
              <a:ext uri="{FF2B5EF4-FFF2-40B4-BE49-F238E27FC236}">
                <a16:creationId xmlns:a16="http://schemas.microsoft.com/office/drawing/2014/main" id="{641020EC-C391-5AAE-B716-09168CE2AA4D}"/>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C3168BC6-32F0-426C-23EB-E6267DB225A1}"/>
              </a:ext>
            </a:extLst>
          </p:cNvPr>
          <p:cNvSpPr>
            <a:spLocks noGrp="1"/>
          </p:cNvSpPr>
          <p:nvPr>
            <p:ph type="ftr" sz="quarter" idx="11"/>
          </p:nvPr>
        </p:nvSpPr>
        <p:spPr>
          <a:xfrm>
            <a:off x="2411760" y="6183839"/>
            <a:ext cx="3600400" cy="537638"/>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BBE8E2AD-4855-B38E-B43E-071BEBD08470}"/>
              </a:ext>
            </a:extLst>
          </p:cNvPr>
          <p:cNvSpPr>
            <a:spLocks noGrp="1"/>
          </p:cNvSpPr>
          <p:nvPr>
            <p:ph type="sldNum" sz="quarter" idx="12"/>
          </p:nvPr>
        </p:nvSpPr>
        <p:spPr/>
        <p:txBody>
          <a:bodyPr/>
          <a:lstStyle/>
          <a:p>
            <a:fld id="{EFC07C4F-4DD7-4452-9CBE-7B4BC77324C7}" type="slidenum">
              <a:rPr lang="en-GB" smtClean="0"/>
              <a:t>19</a:t>
            </a:fld>
            <a:endParaRPr lang="en-GB" dirty="0"/>
          </a:p>
        </p:txBody>
      </p:sp>
      <p:pic>
        <p:nvPicPr>
          <p:cNvPr id="8" name="Picture 7">
            <a:extLst>
              <a:ext uri="{FF2B5EF4-FFF2-40B4-BE49-F238E27FC236}">
                <a16:creationId xmlns:a16="http://schemas.microsoft.com/office/drawing/2014/main" id="{6746E125-0B84-E12D-ACE4-CAA2626073BA}"/>
              </a:ext>
            </a:extLst>
          </p:cNvPr>
          <p:cNvPicPr>
            <a:picLocks noChangeAspect="1"/>
          </p:cNvPicPr>
          <p:nvPr/>
        </p:nvPicPr>
        <p:blipFill>
          <a:blip r:embed="rId3"/>
          <a:stretch>
            <a:fillRect/>
          </a:stretch>
        </p:blipFill>
        <p:spPr>
          <a:xfrm>
            <a:off x="3376767" y="4266069"/>
            <a:ext cx="1074532" cy="1219060"/>
          </a:xfrm>
          <a:prstGeom prst="rect">
            <a:avLst/>
          </a:prstGeom>
        </p:spPr>
      </p:pic>
      <p:pic>
        <p:nvPicPr>
          <p:cNvPr id="9" name="Picture 8">
            <a:extLst>
              <a:ext uri="{FF2B5EF4-FFF2-40B4-BE49-F238E27FC236}">
                <a16:creationId xmlns:a16="http://schemas.microsoft.com/office/drawing/2014/main" id="{934B2457-1C71-E196-4492-121F1B6D849E}"/>
              </a:ext>
            </a:extLst>
          </p:cNvPr>
          <p:cNvPicPr>
            <a:picLocks noChangeAspect="1"/>
          </p:cNvPicPr>
          <p:nvPr/>
        </p:nvPicPr>
        <p:blipFill>
          <a:blip r:embed="rId4"/>
          <a:stretch>
            <a:fillRect/>
          </a:stretch>
        </p:blipFill>
        <p:spPr>
          <a:xfrm>
            <a:off x="4732058" y="2890224"/>
            <a:ext cx="967497" cy="1460489"/>
          </a:xfrm>
          <a:prstGeom prst="rect">
            <a:avLst/>
          </a:prstGeom>
        </p:spPr>
      </p:pic>
      <p:pic>
        <p:nvPicPr>
          <p:cNvPr id="10" name="Picture 9">
            <a:extLst>
              <a:ext uri="{FF2B5EF4-FFF2-40B4-BE49-F238E27FC236}">
                <a16:creationId xmlns:a16="http://schemas.microsoft.com/office/drawing/2014/main" id="{CA60360F-8E3B-F8DE-A7EA-5289776F542B}"/>
              </a:ext>
            </a:extLst>
          </p:cNvPr>
          <p:cNvPicPr>
            <a:picLocks noChangeAspect="1"/>
          </p:cNvPicPr>
          <p:nvPr/>
        </p:nvPicPr>
        <p:blipFill>
          <a:blip r:embed="rId5"/>
          <a:stretch>
            <a:fillRect/>
          </a:stretch>
        </p:blipFill>
        <p:spPr>
          <a:xfrm>
            <a:off x="7691938" y="3837047"/>
            <a:ext cx="964651" cy="1740035"/>
          </a:xfrm>
          <a:prstGeom prst="rect">
            <a:avLst/>
          </a:prstGeom>
        </p:spPr>
      </p:pic>
      <p:pic>
        <p:nvPicPr>
          <p:cNvPr id="11" name="Picture 10">
            <a:extLst>
              <a:ext uri="{FF2B5EF4-FFF2-40B4-BE49-F238E27FC236}">
                <a16:creationId xmlns:a16="http://schemas.microsoft.com/office/drawing/2014/main" id="{E36A87FF-0164-DDE1-E701-2ABDAA0E5013}"/>
              </a:ext>
            </a:extLst>
          </p:cNvPr>
          <p:cNvPicPr>
            <a:picLocks noChangeAspect="1"/>
          </p:cNvPicPr>
          <p:nvPr/>
        </p:nvPicPr>
        <p:blipFill>
          <a:blip r:embed="rId6"/>
          <a:stretch>
            <a:fillRect/>
          </a:stretch>
        </p:blipFill>
        <p:spPr>
          <a:xfrm>
            <a:off x="388032" y="3153962"/>
            <a:ext cx="1386992" cy="1146936"/>
          </a:xfrm>
          <a:prstGeom prst="rect">
            <a:avLst/>
          </a:prstGeom>
          <a:solidFill>
            <a:srgbClr val="F58A1D"/>
          </a:solidFill>
        </p:spPr>
      </p:pic>
      <p:sp>
        <p:nvSpPr>
          <p:cNvPr id="7" name="TextBox 6">
            <a:extLst>
              <a:ext uri="{FF2B5EF4-FFF2-40B4-BE49-F238E27FC236}">
                <a16:creationId xmlns:a16="http://schemas.microsoft.com/office/drawing/2014/main" id="{35D776DD-E762-8067-DE13-204AB35A77E8}"/>
              </a:ext>
            </a:extLst>
          </p:cNvPr>
          <p:cNvSpPr txBox="1"/>
          <p:nvPr/>
        </p:nvSpPr>
        <p:spPr>
          <a:xfrm>
            <a:off x="514202" y="4707065"/>
            <a:ext cx="2670292" cy="523220"/>
          </a:xfrm>
          <a:prstGeom prst="rect">
            <a:avLst/>
          </a:prstGeom>
          <a:solidFill>
            <a:srgbClr val="FED40B"/>
          </a:solidFill>
        </p:spPr>
        <p:txBody>
          <a:bodyPr wrap="square">
            <a:spAutoFit/>
          </a:bodyPr>
          <a:lstStyle/>
          <a:p>
            <a:pPr algn="ctr"/>
            <a:r>
              <a:rPr lang="en-GB" sz="1400" dirty="0"/>
              <a:t>"Enjoy instant access to perfectly heated water at your fingertips."</a:t>
            </a:r>
          </a:p>
        </p:txBody>
      </p:sp>
      <p:sp>
        <p:nvSpPr>
          <p:cNvPr id="12" name="TextBox 11">
            <a:extLst>
              <a:ext uri="{FF2B5EF4-FFF2-40B4-BE49-F238E27FC236}">
                <a16:creationId xmlns:a16="http://schemas.microsoft.com/office/drawing/2014/main" id="{F2B21211-C962-C919-4B19-792ACFA55F64}"/>
              </a:ext>
            </a:extLst>
          </p:cNvPr>
          <p:cNvSpPr txBox="1"/>
          <p:nvPr/>
        </p:nvSpPr>
        <p:spPr>
          <a:xfrm>
            <a:off x="5829142" y="3235650"/>
            <a:ext cx="2670292" cy="523220"/>
          </a:xfrm>
          <a:prstGeom prst="rect">
            <a:avLst/>
          </a:prstGeom>
          <a:solidFill>
            <a:srgbClr val="FED40B"/>
          </a:solidFill>
        </p:spPr>
        <p:txBody>
          <a:bodyPr wrap="square">
            <a:spAutoFit/>
          </a:bodyPr>
          <a:lstStyle/>
          <a:p>
            <a:pPr algn="ctr"/>
            <a:r>
              <a:rPr lang="en-GB" sz="1400" b="0" i="0" dirty="0">
                <a:solidFill>
                  <a:srgbClr val="374151"/>
                </a:solidFill>
                <a:effectLst/>
                <a:latin typeface="Söhne"/>
              </a:rPr>
              <a:t>"Illuminate your world with brightness.”</a:t>
            </a:r>
            <a:endParaRPr lang="en-GB" sz="1400" dirty="0"/>
          </a:p>
        </p:txBody>
      </p:sp>
      <p:sp>
        <p:nvSpPr>
          <p:cNvPr id="13" name="TextBox 12">
            <a:extLst>
              <a:ext uri="{FF2B5EF4-FFF2-40B4-BE49-F238E27FC236}">
                <a16:creationId xmlns:a16="http://schemas.microsoft.com/office/drawing/2014/main" id="{995E83BC-42CC-9ED1-0567-3DF52E301C0B}"/>
              </a:ext>
            </a:extLst>
          </p:cNvPr>
          <p:cNvSpPr txBox="1"/>
          <p:nvPr/>
        </p:nvSpPr>
        <p:spPr>
          <a:xfrm>
            <a:off x="5004048" y="4493191"/>
            <a:ext cx="2670292" cy="738664"/>
          </a:xfrm>
          <a:prstGeom prst="rect">
            <a:avLst/>
          </a:prstGeom>
          <a:solidFill>
            <a:srgbClr val="C3D821"/>
          </a:solidFill>
        </p:spPr>
        <p:txBody>
          <a:bodyPr wrap="square">
            <a:spAutoFit/>
          </a:bodyPr>
          <a:lstStyle/>
          <a:p>
            <a:pPr algn="ctr"/>
            <a:r>
              <a:rPr lang="en-GB" sz="1400" b="0" i="0" dirty="0">
                <a:solidFill>
                  <a:srgbClr val="374151"/>
                </a:solidFill>
                <a:effectLst/>
                <a:latin typeface="Söhne"/>
              </a:rPr>
              <a:t>"Secure freshness and convenience, preserving your food for longer."</a:t>
            </a:r>
            <a:endParaRPr lang="en-GB" sz="1400" dirty="0"/>
          </a:p>
        </p:txBody>
      </p:sp>
      <p:sp>
        <p:nvSpPr>
          <p:cNvPr id="15" name="TextBox 14">
            <a:extLst>
              <a:ext uri="{FF2B5EF4-FFF2-40B4-BE49-F238E27FC236}">
                <a16:creationId xmlns:a16="http://schemas.microsoft.com/office/drawing/2014/main" id="{62B1421F-8337-9A00-F1FF-5385BBF30FAF}"/>
              </a:ext>
            </a:extLst>
          </p:cNvPr>
          <p:cNvSpPr txBox="1"/>
          <p:nvPr/>
        </p:nvSpPr>
        <p:spPr>
          <a:xfrm>
            <a:off x="1849348" y="3465820"/>
            <a:ext cx="2520280" cy="523220"/>
          </a:xfrm>
          <a:prstGeom prst="rect">
            <a:avLst/>
          </a:prstGeom>
          <a:solidFill>
            <a:srgbClr val="F58A1D"/>
          </a:solidFill>
        </p:spPr>
        <p:txBody>
          <a:bodyPr wrap="square">
            <a:spAutoFit/>
          </a:bodyPr>
          <a:lstStyle/>
          <a:p>
            <a:pPr algn="ctr"/>
            <a:r>
              <a:rPr lang="en-GB" sz="1400" dirty="0"/>
              <a:t>"Precision meets convenience, one staple at a time."</a:t>
            </a:r>
          </a:p>
        </p:txBody>
      </p:sp>
      <p:sp>
        <p:nvSpPr>
          <p:cNvPr id="16" name="Rectangle 15">
            <a:extLst>
              <a:ext uri="{FF2B5EF4-FFF2-40B4-BE49-F238E27FC236}">
                <a16:creationId xmlns:a16="http://schemas.microsoft.com/office/drawing/2014/main" id="{17D9EB71-EFEE-6D19-23FC-DBDA79560AEA}"/>
              </a:ext>
            </a:extLst>
          </p:cNvPr>
          <p:cNvSpPr/>
          <p:nvPr/>
        </p:nvSpPr>
        <p:spPr>
          <a:xfrm>
            <a:off x="395536" y="1689232"/>
            <a:ext cx="8399217" cy="1219059"/>
          </a:xfrm>
          <a:prstGeom prst="rect">
            <a:avLst/>
          </a:prstGeom>
          <a:solidFill>
            <a:schemeClr val="bg1"/>
          </a:solidFill>
          <a:ln w="28575">
            <a:solidFill>
              <a:srgbClr val="E4141E"/>
            </a:solidFill>
          </a:ln>
        </p:spPr>
        <p:style>
          <a:lnRef idx="2">
            <a:schemeClr val="accent1">
              <a:shade val="15000"/>
            </a:schemeClr>
          </a:lnRef>
          <a:fillRef idx="1">
            <a:schemeClr val="accent1"/>
          </a:fillRef>
          <a:effectRef idx="0">
            <a:schemeClr val="accent1"/>
          </a:effectRef>
          <a:fontRef idx="minor">
            <a:schemeClr val="lt1"/>
          </a:fontRef>
        </p:style>
        <p:txBody>
          <a:bodyPr tIns="72000" bIns="108000" rtlCol="0" anchor="t"/>
          <a:lstStyle/>
          <a:p>
            <a:r>
              <a:rPr lang="en-GB" sz="1200" dirty="0">
                <a:solidFill>
                  <a:schemeClr val="tx1"/>
                </a:solidFill>
              </a:rPr>
              <a:t>Don’t be afraid of a little bit of silence… sometimes, it can be very effective in making an impact on your audience. Using a pause can:</a:t>
            </a:r>
          </a:p>
          <a:p>
            <a:pPr marL="171450" indent="-171450">
              <a:buFont typeface="Arial" panose="020B0604020202020204" pitchFamily="34" charset="0"/>
              <a:buChar char="•"/>
            </a:pPr>
            <a:r>
              <a:rPr lang="en-GB" sz="1200" b="1" i="1" dirty="0">
                <a:solidFill>
                  <a:schemeClr val="tx1"/>
                </a:solidFill>
              </a:rPr>
              <a:t>Create emphasis </a:t>
            </a:r>
            <a:r>
              <a:rPr lang="en-GB" sz="1200" dirty="0">
                <a:solidFill>
                  <a:schemeClr val="tx1"/>
                </a:solidFill>
              </a:rPr>
              <a:t>by</a:t>
            </a:r>
            <a:r>
              <a:rPr lang="en-GB" sz="1200" b="1" i="1" dirty="0">
                <a:solidFill>
                  <a:schemeClr val="tx1"/>
                </a:solidFill>
              </a:rPr>
              <a:t> </a:t>
            </a:r>
            <a:r>
              <a:rPr lang="en-GB" sz="1200" dirty="0">
                <a:solidFill>
                  <a:schemeClr val="tx1"/>
                </a:solidFill>
              </a:rPr>
              <a:t>highlighting specific words or phrases, emphasising their importance or significance.</a:t>
            </a:r>
          </a:p>
          <a:p>
            <a:pPr marL="171450" indent="-171450">
              <a:buFont typeface="Arial" panose="020B0604020202020204" pitchFamily="34" charset="0"/>
              <a:buChar char="•"/>
            </a:pPr>
            <a:r>
              <a:rPr lang="en-GB" sz="1200" b="1" i="1" dirty="0">
                <a:solidFill>
                  <a:schemeClr val="tx1"/>
                </a:solidFill>
              </a:rPr>
              <a:t>Help understanding </a:t>
            </a:r>
            <a:r>
              <a:rPr lang="en-GB" sz="1200" dirty="0">
                <a:solidFill>
                  <a:schemeClr val="tx1"/>
                </a:solidFill>
              </a:rPr>
              <a:t>by</a:t>
            </a:r>
            <a:r>
              <a:rPr lang="en-GB" sz="1200" b="1" dirty="0">
                <a:solidFill>
                  <a:schemeClr val="tx1"/>
                </a:solidFill>
              </a:rPr>
              <a:t> </a:t>
            </a:r>
            <a:r>
              <a:rPr lang="en-GB" sz="1200" dirty="0">
                <a:solidFill>
                  <a:schemeClr val="tx1"/>
                </a:solidFill>
              </a:rPr>
              <a:t>providing moments for the audience to process information, improving understanding and retention.</a:t>
            </a:r>
          </a:p>
          <a:p>
            <a:pPr marL="171450" indent="-171450">
              <a:buFont typeface="Arial" panose="020B0604020202020204" pitchFamily="34" charset="0"/>
              <a:buChar char="•"/>
            </a:pPr>
            <a:r>
              <a:rPr lang="en-GB" sz="1200" b="1" i="1" dirty="0">
                <a:solidFill>
                  <a:schemeClr val="tx1"/>
                </a:solidFill>
              </a:rPr>
              <a:t>Add drama</a:t>
            </a:r>
            <a:r>
              <a:rPr lang="en-GB" sz="1200" dirty="0">
                <a:solidFill>
                  <a:schemeClr val="tx1"/>
                </a:solidFill>
              </a:rPr>
              <a:t> by creating suspense or anticipation.</a:t>
            </a:r>
          </a:p>
          <a:p>
            <a:pPr marL="171450" indent="-171450">
              <a:buFont typeface="Arial" panose="020B0604020202020204" pitchFamily="34" charset="0"/>
              <a:buChar char="•"/>
            </a:pPr>
            <a:r>
              <a:rPr lang="en-GB" sz="1200" b="1" i="1" dirty="0">
                <a:solidFill>
                  <a:schemeClr val="tx1"/>
                </a:solidFill>
              </a:rPr>
              <a:t>Show confidence and authority </a:t>
            </a:r>
            <a:r>
              <a:rPr lang="en-GB" sz="1200" dirty="0">
                <a:solidFill>
                  <a:schemeClr val="tx1"/>
                </a:solidFill>
              </a:rPr>
              <a:t> by making the speaker sound composed and prepared, therefore trustworthy.</a:t>
            </a:r>
            <a:endParaRPr lang="en-GB" sz="1200" b="1" i="1" dirty="0">
              <a:solidFill>
                <a:schemeClr val="tx1"/>
              </a:solidFill>
            </a:endParaRPr>
          </a:p>
          <a:p>
            <a:endParaRPr lang="en-GB" sz="1200" dirty="0">
              <a:solidFill>
                <a:schemeClr val="tx1"/>
              </a:solidFill>
            </a:endParaRPr>
          </a:p>
        </p:txBody>
      </p:sp>
      <p:sp>
        <p:nvSpPr>
          <p:cNvPr id="17" name="Rectangle 16">
            <a:extLst>
              <a:ext uri="{FF2B5EF4-FFF2-40B4-BE49-F238E27FC236}">
                <a16:creationId xmlns:a16="http://schemas.microsoft.com/office/drawing/2014/main" id="{DB54324B-40E0-C42A-1163-0F4737CBBFA6}"/>
              </a:ext>
            </a:extLst>
          </p:cNvPr>
          <p:cNvSpPr/>
          <p:nvPr/>
        </p:nvSpPr>
        <p:spPr>
          <a:xfrm>
            <a:off x="514202" y="5661248"/>
            <a:ext cx="8142387" cy="438424"/>
          </a:xfrm>
          <a:prstGeom prst="rect">
            <a:avLst/>
          </a:prstGeom>
          <a:solidFill>
            <a:srgbClr val="E414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i="1" dirty="0"/>
              <a:t>Where might we add pauses to these sentence to create an impact?</a:t>
            </a:r>
            <a:br>
              <a:rPr lang="en-GB" sz="1200" b="1" i="1" dirty="0"/>
            </a:br>
            <a:r>
              <a:rPr lang="en-GB" sz="1200" b="1" i="1" dirty="0"/>
              <a:t>Discuss together, have a go individually or in pairs/groups, experiment with different pauses and the effects they create. </a:t>
            </a:r>
          </a:p>
        </p:txBody>
      </p:sp>
      <p:pic>
        <p:nvPicPr>
          <p:cNvPr id="6" name="Picture 5">
            <a:extLst>
              <a:ext uri="{FF2B5EF4-FFF2-40B4-BE49-F238E27FC236}">
                <a16:creationId xmlns:a16="http://schemas.microsoft.com/office/drawing/2014/main" id="{AA61AB32-A58F-698D-FC8D-39865D77B65E}"/>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3757000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37"/>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US" smtClean="0"/>
              <a:t>25/01/2024</a:t>
            </a:r>
            <a:endParaRPr lang="en-GB" dirty="0"/>
          </a:p>
        </p:txBody>
      </p:sp>
      <p:sp>
        <p:nvSpPr>
          <p:cNvPr id="4" name="Footer Placeholder 3"/>
          <p:cNvSpPr>
            <a:spLocks noGrp="1"/>
          </p:cNvSpPr>
          <p:nvPr>
            <p:ph type="ftr" sz="quarter" idx="11"/>
          </p:nvPr>
        </p:nvSpPr>
        <p:spPr>
          <a:xfrm>
            <a:off x="2411760" y="6165305"/>
            <a:ext cx="3672408"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dirty="0"/>
          </a:p>
        </p:txBody>
      </p:sp>
      <p:graphicFrame>
        <p:nvGraphicFramePr>
          <p:cNvPr id="7" name="Table 6">
            <a:extLst>
              <a:ext uri="{FF2B5EF4-FFF2-40B4-BE49-F238E27FC236}">
                <a16:creationId xmlns:a16="http://schemas.microsoft.com/office/drawing/2014/main" id="{FBEFCBF9-F759-E16F-DB43-A428665D5CE6}"/>
              </a:ext>
            </a:extLst>
          </p:cNvPr>
          <p:cNvGraphicFramePr>
            <a:graphicFrameLocks noGrp="1"/>
          </p:cNvGraphicFramePr>
          <p:nvPr>
            <p:extLst>
              <p:ext uri="{D42A27DB-BD31-4B8C-83A1-F6EECF244321}">
                <p14:modId xmlns:p14="http://schemas.microsoft.com/office/powerpoint/2010/main" val="2855451599"/>
              </p:ext>
            </p:extLst>
          </p:nvPr>
        </p:nvGraphicFramePr>
        <p:xfrm>
          <a:off x="467544" y="1916832"/>
          <a:ext cx="8297674" cy="3828503"/>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481381">
                <a:tc>
                  <a:txBody>
                    <a:bodyPr/>
                    <a:lstStyle/>
                    <a:p>
                      <a:pPr algn="ctr">
                        <a:lnSpc>
                          <a:spcPct val="107000"/>
                        </a:lnSpc>
                        <a:spcAft>
                          <a:spcPts val="800"/>
                        </a:spcAft>
                      </a:pP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3: Prepare and deliver a pitch</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b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b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en-GB" sz="10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0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extLst>
                  <a:ext uri="{0D108BD9-81ED-4DB2-BD59-A6C34878D82A}">
                    <a16:rowId xmlns:a16="http://schemas.microsoft.com/office/drawing/2014/main" val="162651259"/>
                  </a:ext>
                </a:extLst>
              </a:tr>
              <a:tr h="1414283">
                <a:tc>
                  <a:txBody>
                    <a:bodyPr/>
                    <a:lstStyle/>
                    <a:p>
                      <a:pPr algn="ctr">
                        <a:lnSpc>
                          <a:spcPts val="1210"/>
                        </a:lnSpc>
                        <a:spcBef>
                          <a:spcPts val="100"/>
                        </a:spcBef>
                        <a:spcAft>
                          <a:spcPts val="800"/>
                        </a:spcAft>
                      </a:pPr>
                      <a:r>
                        <a:rPr lang="en-GB" sz="1000" b="1" dirty="0">
                          <a:effectLst/>
                          <a:latin typeface="Calibri" panose="020F0502020204030204" pitchFamily="34" charset="0"/>
                          <a:ea typeface="Times New Roman" panose="02020603050405020304" pitchFamily="18" charset="0"/>
                          <a:cs typeface="Calibri" panose="020F0502020204030204" pitchFamily="34" charset="0"/>
                        </a:rPr>
                        <a:t>Voice and Speech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solidFill>
                      <a:srgbClr val="C2D721">
                        <a:alpha val="20000"/>
                      </a:srgbClr>
                    </a:solidFill>
                  </a:tcPr>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Calibri" panose="020F0502020204030204" pitchFamily="34" charset="0"/>
                        </a:rPr>
                        <a:t>There is clear or audible voice, with some hesitation.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Calibri" panose="020F0502020204030204" pitchFamily="34" charset="0"/>
                        </a:rPr>
                        <a:t>Standard English is mostly used.</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with some hesitation.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mostly used.</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Speech is unhurried, and there is some use of pause. </a:t>
                      </a:r>
                      <a:endParaRPr lang="en-GB" sz="9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used throughout.</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Speech is unhurried. Content is well-paced, and there is regular use of pause.</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used throughout.</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with fluent delivery. </a:t>
                      </a:r>
                      <a:r>
                        <a:rPr lang="en-GB" sz="9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Content is well-paced, with an intelligent use of pause for effect. </a:t>
                      </a:r>
                      <a:endParaRPr lang="en-GB" sz="9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confidently used throughout.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extLst>
                  <a:ext uri="{0D108BD9-81ED-4DB2-BD59-A6C34878D82A}">
                    <a16:rowId xmlns:a16="http://schemas.microsoft.com/office/drawing/2014/main" val="1213575506"/>
                  </a:ext>
                </a:extLst>
              </a:tr>
              <a:tr h="1414283">
                <a:tc>
                  <a:txBody>
                    <a:bodyPr/>
                    <a:lstStyle/>
                    <a:p>
                      <a:pPr algn="ctr">
                        <a:lnSpc>
                          <a:spcPts val="1210"/>
                        </a:lnSpc>
                        <a:spcBef>
                          <a:spcPts val="100"/>
                        </a:spcBef>
                        <a:spcAft>
                          <a:spcPts val="800"/>
                        </a:spcAft>
                      </a:pPr>
                      <a:r>
                        <a:rPr lang="en-GB" sz="1000" b="1" dirty="0">
                          <a:effectLst/>
                          <a:latin typeface="Calibri" panose="020F0502020204030204" pitchFamily="34" charset="0"/>
                          <a:ea typeface="Times New Roman" panose="02020603050405020304" pitchFamily="18" charset="0"/>
                          <a:cs typeface="Calibri" panose="020F0502020204030204" pitchFamily="34" charset="0"/>
                        </a:rPr>
                        <a:t>Audience Awareness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solidFill>
                      <a:srgbClr val="C2D721">
                        <a:alpha val="20000"/>
                      </a:srgbClr>
                    </a:solidFill>
                  </a:tcPr>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Calibri" panose="020F0502020204030204" pitchFamily="34" charset="0"/>
                        </a:rPr>
                        <a:t>There is some eye contact with the assessor and/or the group at the beginning and end of the speech.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some eye contact with the assessor and/or the group throughout the speech.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900" b="0" dirty="0">
                          <a:solidFill>
                            <a:srgbClr val="E4141E"/>
                          </a:solidFill>
                          <a:effectLst/>
                          <a:latin typeface="Calibri" panose="020F0502020204030204" pitchFamily="34" charset="0"/>
                          <a:ea typeface="Times New Roman" panose="02020603050405020304" pitchFamily="18" charset="0"/>
                          <a:cs typeface="Times New Roman" panose="02020603050405020304" pitchFamily="18" charset="0"/>
                        </a:rPr>
                        <a:t>regular eye contact with the assessor and some of the group </a:t>
                      </a: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throughout the speech.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solidFill>
                            <a:srgbClr val="E4141E"/>
                          </a:solidFill>
                          <a:effectLst/>
                          <a:latin typeface="Calibri" panose="020F0502020204030204" pitchFamily="34" charset="0"/>
                          <a:ea typeface="Times New Roman" panose="02020603050405020304" pitchFamily="18" charset="0"/>
                          <a:cs typeface="Times New Roman" panose="02020603050405020304" pitchFamily="18" charset="0"/>
                        </a:rPr>
                        <a:t>There is appropriate body language (facial expression, gesture, etc.).</a:t>
                      </a:r>
                      <a:endParaRPr lang="en-GB" sz="900" b="0" dirty="0">
                        <a:solidFill>
                          <a:srgbClr val="E4141E"/>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regular eye contact with the assessor and all of the group throughout the speech.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an appropriate and consistent use of body language (facial expression, gesture, etc.).</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tc>
                  <a:txBody>
                    <a:bodyPr/>
                    <a:lstStyle/>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regular and confident eye contact with the assessor and all of the group throughout the speech.</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There is an appropriate, consistent </a:t>
                      </a:r>
                      <a:r>
                        <a:rPr lang="en-GB" sz="900" b="0" dirty="0">
                          <a:solidFill>
                            <a:srgbClr val="E4141E"/>
                          </a:solidFill>
                          <a:effectLst/>
                          <a:latin typeface="Calibri" panose="020F0502020204030204" pitchFamily="34" charset="0"/>
                          <a:ea typeface="Times New Roman" panose="02020603050405020304" pitchFamily="18" charset="0"/>
                          <a:cs typeface="Times New Roman" panose="02020603050405020304" pitchFamily="18" charset="0"/>
                        </a:rPr>
                        <a:t>and confident use of body language </a:t>
                      </a:r>
                      <a:r>
                        <a:rPr lang="en-GB" sz="900" b="0" dirty="0">
                          <a:effectLst/>
                          <a:latin typeface="Calibri" panose="020F0502020204030204" pitchFamily="34" charset="0"/>
                          <a:ea typeface="Times New Roman" panose="02020603050405020304" pitchFamily="18" charset="0"/>
                          <a:cs typeface="Times New Roman" panose="02020603050405020304" pitchFamily="18" charset="0"/>
                        </a:rPr>
                        <a:t>(facial expression, gesture, etc.).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36000"/>
                </a:tc>
                <a:extLst>
                  <a:ext uri="{0D108BD9-81ED-4DB2-BD59-A6C34878D82A}">
                    <a16:rowId xmlns:a16="http://schemas.microsoft.com/office/drawing/2014/main" val="2330834769"/>
                  </a:ext>
                </a:extLst>
              </a:tr>
            </a:tbl>
          </a:graphicData>
        </a:graphic>
      </p:graphicFrame>
      <p:pic>
        <p:nvPicPr>
          <p:cNvPr id="6" name="Picture 5">
            <a:extLst>
              <a:ext uri="{FF2B5EF4-FFF2-40B4-BE49-F238E27FC236}">
                <a16:creationId xmlns:a16="http://schemas.microsoft.com/office/drawing/2014/main" id="{A7AF398B-CFA5-946F-DCFF-8897768E6C12}"/>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DA119-D299-1B41-F9B2-75F40FEB7173}"/>
              </a:ext>
            </a:extLst>
          </p:cNvPr>
          <p:cNvSpPr>
            <a:spLocks noGrp="1"/>
          </p:cNvSpPr>
          <p:nvPr>
            <p:ph type="title"/>
          </p:nvPr>
        </p:nvSpPr>
        <p:spPr>
          <a:xfrm>
            <a:off x="323528" y="1113169"/>
            <a:ext cx="7886700" cy="576064"/>
          </a:xfrm>
        </p:spPr>
        <p:txBody>
          <a:bodyPr/>
          <a:lstStyle/>
          <a:p>
            <a:r>
              <a:rPr lang="en-GB" b="1" i="1" dirty="0">
                <a:latin typeface="+mn-lt"/>
              </a:rPr>
              <a:t>Pause for effect</a:t>
            </a:r>
          </a:p>
        </p:txBody>
      </p:sp>
      <p:sp>
        <p:nvSpPr>
          <p:cNvPr id="3" name="Date Placeholder 2">
            <a:extLst>
              <a:ext uri="{FF2B5EF4-FFF2-40B4-BE49-F238E27FC236}">
                <a16:creationId xmlns:a16="http://schemas.microsoft.com/office/drawing/2014/main" id="{641020EC-C391-5AAE-B716-09168CE2AA4D}"/>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C3168BC6-32F0-426C-23EB-E6267DB225A1}"/>
              </a:ext>
            </a:extLst>
          </p:cNvPr>
          <p:cNvSpPr>
            <a:spLocks noGrp="1"/>
          </p:cNvSpPr>
          <p:nvPr>
            <p:ph type="ftr" sz="quarter" idx="11"/>
          </p:nvPr>
        </p:nvSpPr>
        <p:spPr>
          <a:xfrm>
            <a:off x="2411760" y="6165305"/>
            <a:ext cx="3744416"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BBE8E2AD-4855-B38E-B43E-071BEBD08470}"/>
              </a:ext>
            </a:extLst>
          </p:cNvPr>
          <p:cNvSpPr>
            <a:spLocks noGrp="1"/>
          </p:cNvSpPr>
          <p:nvPr>
            <p:ph type="sldNum" sz="quarter" idx="12"/>
          </p:nvPr>
        </p:nvSpPr>
        <p:spPr/>
        <p:txBody>
          <a:bodyPr/>
          <a:lstStyle/>
          <a:p>
            <a:fld id="{EFC07C4F-4DD7-4452-9CBE-7B4BC77324C7}" type="slidenum">
              <a:rPr lang="en-GB" smtClean="0"/>
              <a:t>20</a:t>
            </a:fld>
            <a:endParaRPr lang="en-GB" dirty="0"/>
          </a:p>
        </p:txBody>
      </p:sp>
      <p:pic>
        <p:nvPicPr>
          <p:cNvPr id="8" name="Picture 7">
            <a:extLst>
              <a:ext uri="{FF2B5EF4-FFF2-40B4-BE49-F238E27FC236}">
                <a16:creationId xmlns:a16="http://schemas.microsoft.com/office/drawing/2014/main" id="{6746E125-0B84-E12D-ACE4-CAA2626073BA}"/>
              </a:ext>
            </a:extLst>
          </p:cNvPr>
          <p:cNvPicPr>
            <a:picLocks noChangeAspect="1"/>
          </p:cNvPicPr>
          <p:nvPr/>
        </p:nvPicPr>
        <p:blipFill>
          <a:blip r:embed="rId2"/>
          <a:stretch>
            <a:fillRect/>
          </a:stretch>
        </p:blipFill>
        <p:spPr>
          <a:xfrm>
            <a:off x="3315707" y="4163796"/>
            <a:ext cx="1074532" cy="1219060"/>
          </a:xfrm>
          <a:prstGeom prst="rect">
            <a:avLst/>
          </a:prstGeom>
        </p:spPr>
      </p:pic>
      <p:pic>
        <p:nvPicPr>
          <p:cNvPr id="9" name="Picture 8">
            <a:extLst>
              <a:ext uri="{FF2B5EF4-FFF2-40B4-BE49-F238E27FC236}">
                <a16:creationId xmlns:a16="http://schemas.microsoft.com/office/drawing/2014/main" id="{934B2457-1C71-E196-4492-121F1B6D849E}"/>
              </a:ext>
            </a:extLst>
          </p:cNvPr>
          <p:cNvPicPr>
            <a:picLocks noChangeAspect="1"/>
          </p:cNvPicPr>
          <p:nvPr/>
        </p:nvPicPr>
        <p:blipFill>
          <a:blip r:embed="rId3"/>
          <a:stretch>
            <a:fillRect/>
          </a:stretch>
        </p:blipFill>
        <p:spPr>
          <a:xfrm>
            <a:off x="4732058" y="2890224"/>
            <a:ext cx="967497" cy="1460489"/>
          </a:xfrm>
          <a:prstGeom prst="rect">
            <a:avLst/>
          </a:prstGeom>
        </p:spPr>
      </p:pic>
      <p:pic>
        <p:nvPicPr>
          <p:cNvPr id="10" name="Picture 9">
            <a:extLst>
              <a:ext uri="{FF2B5EF4-FFF2-40B4-BE49-F238E27FC236}">
                <a16:creationId xmlns:a16="http://schemas.microsoft.com/office/drawing/2014/main" id="{CA60360F-8E3B-F8DE-A7EA-5289776F542B}"/>
              </a:ext>
            </a:extLst>
          </p:cNvPr>
          <p:cNvPicPr>
            <a:picLocks noChangeAspect="1"/>
          </p:cNvPicPr>
          <p:nvPr/>
        </p:nvPicPr>
        <p:blipFill>
          <a:blip r:embed="rId4"/>
          <a:stretch>
            <a:fillRect/>
          </a:stretch>
        </p:blipFill>
        <p:spPr>
          <a:xfrm>
            <a:off x="7848306" y="3861048"/>
            <a:ext cx="780715" cy="1408251"/>
          </a:xfrm>
          <a:prstGeom prst="rect">
            <a:avLst/>
          </a:prstGeom>
        </p:spPr>
      </p:pic>
      <p:pic>
        <p:nvPicPr>
          <p:cNvPr id="11" name="Picture 10">
            <a:extLst>
              <a:ext uri="{FF2B5EF4-FFF2-40B4-BE49-F238E27FC236}">
                <a16:creationId xmlns:a16="http://schemas.microsoft.com/office/drawing/2014/main" id="{E36A87FF-0164-DDE1-E701-2ABDAA0E5013}"/>
              </a:ext>
            </a:extLst>
          </p:cNvPr>
          <p:cNvPicPr>
            <a:picLocks noChangeAspect="1"/>
          </p:cNvPicPr>
          <p:nvPr/>
        </p:nvPicPr>
        <p:blipFill>
          <a:blip r:embed="rId5"/>
          <a:stretch>
            <a:fillRect/>
          </a:stretch>
        </p:blipFill>
        <p:spPr>
          <a:xfrm>
            <a:off x="291590" y="2995424"/>
            <a:ext cx="1386992" cy="1146936"/>
          </a:xfrm>
          <a:prstGeom prst="rect">
            <a:avLst/>
          </a:prstGeom>
          <a:solidFill>
            <a:srgbClr val="F58A1D"/>
          </a:solidFill>
        </p:spPr>
      </p:pic>
      <p:sp>
        <p:nvSpPr>
          <p:cNvPr id="7" name="TextBox 6">
            <a:extLst>
              <a:ext uri="{FF2B5EF4-FFF2-40B4-BE49-F238E27FC236}">
                <a16:creationId xmlns:a16="http://schemas.microsoft.com/office/drawing/2014/main" id="{35D776DD-E762-8067-DE13-204AB35A77E8}"/>
              </a:ext>
            </a:extLst>
          </p:cNvPr>
          <p:cNvSpPr txBox="1"/>
          <p:nvPr/>
        </p:nvSpPr>
        <p:spPr>
          <a:xfrm>
            <a:off x="349247" y="4383618"/>
            <a:ext cx="2670292" cy="738664"/>
          </a:xfrm>
          <a:prstGeom prst="rect">
            <a:avLst/>
          </a:prstGeom>
          <a:solidFill>
            <a:srgbClr val="FED40B"/>
          </a:solidFill>
        </p:spPr>
        <p:txBody>
          <a:bodyPr wrap="square">
            <a:spAutoFit/>
          </a:bodyPr>
          <a:lstStyle/>
          <a:p>
            <a:pPr algn="ctr"/>
            <a:r>
              <a:rPr lang="en-GB" sz="1400" dirty="0"/>
              <a:t>"Enjoy instant access to perfectly heated water </a:t>
            </a:r>
            <a:r>
              <a:rPr lang="en-GB" sz="1400" b="1" i="1" dirty="0"/>
              <a:t>[pause]</a:t>
            </a:r>
            <a:r>
              <a:rPr lang="en-GB" sz="1400" dirty="0"/>
              <a:t> at your fingertips."</a:t>
            </a:r>
          </a:p>
        </p:txBody>
      </p:sp>
      <p:sp>
        <p:nvSpPr>
          <p:cNvPr id="12" name="TextBox 11">
            <a:extLst>
              <a:ext uri="{FF2B5EF4-FFF2-40B4-BE49-F238E27FC236}">
                <a16:creationId xmlns:a16="http://schemas.microsoft.com/office/drawing/2014/main" id="{F2B21211-C962-C919-4B19-792ACFA55F64}"/>
              </a:ext>
            </a:extLst>
          </p:cNvPr>
          <p:cNvSpPr txBox="1"/>
          <p:nvPr/>
        </p:nvSpPr>
        <p:spPr>
          <a:xfrm>
            <a:off x="5829142" y="3235650"/>
            <a:ext cx="2670292" cy="523220"/>
          </a:xfrm>
          <a:prstGeom prst="rect">
            <a:avLst/>
          </a:prstGeom>
          <a:solidFill>
            <a:srgbClr val="FED40B"/>
          </a:solidFill>
        </p:spPr>
        <p:txBody>
          <a:bodyPr wrap="square">
            <a:spAutoFit/>
          </a:bodyPr>
          <a:lstStyle/>
          <a:p>
            <a:pPr algn="ctr"/>
            <a:r>
              <a:rPr lang="en-GB" sz="1400" b="0" i="0" dirty="0">
                <a:solidFill>
                  <a:srgbClr val="374151"/>
                </a:solidFill>
                <a:effectLst/>
                <a:latin typeface="Söhne"/>
              </a:rPr>
              <a:t>"Illuminate your world </a:t>
            </a:r>
            <a:r>
              <a:rPr lang="en-GB" sz="1400" b="1" i="1" dirty="0">
                <a:solidFill>
                  <a:srgbClr val="374151"/>
                </a:solidFill>
                <a:effectLst/>
                <a:latin typeface="Söhne"/>
              </a:rPr>
              <a:t>[pause]</a:t>
            </a:r>
            <a:r>
              <a:rPr lang="en-GB" sz="1400" b="0" i="0" dirty="0">
                <a:solidFill>
                  <a:srgbClr val="374151"/>
                </a:solidFill>
                <a:effectLst/>
                <a:latin typeface="Söhne"/>
              </a:rPr>
              <a:t> with brightness.”</a:t>
            </a:r>
            <a:endParaRPr lang="en-GB" sz="1400" dirty="0"/>
          </a:p>
        </p:txBody>
      </p:sp>
      <p:sp>
        <p:nvSpPr>
          <p:cNvPr id="13" name="TextBox 12">
            <a:extLst>
              <a:ext uri="{FF2B5EF4-FFF2-40B4-BE49-F238E27FC236}">
                <a16:creationId xmlns:a16="http://schemas.microsoft.com/office/drawing/2014/main" id="{995E83BC-42CC-9ED1-0567-3DF52E301C0B}"/>
              </a:ext>
            </a:extLst>
          </p:cNvPr>
          <p:cNvSpPr txBox="1"/>
          <p:nvPr/>
        </p:nvSpPr>
        <p:spPr>
          <a:xfrm>
            <a:off x="5004048" y="4428457"/>
            <a:ext cx="2670292" cy="738664"/>
          </a:xfrm>
          <a:prstGeom prst="rect">
            <a:avLst/>
          </a:prstGeom>
          <a:solidFill>
            <a:srgbClr val="C3D821"/>
          </a:solidFill>
        </p:spPr>
        <p:txBody>
          <a:bodyPr wrap="square">
            <a:spAutoFit/>
          </a:bodyPr>
          <a:lstStyle/>
          <a:p>
            <a:pPr algn="ctr"/>
            <a:r>
              <a:rPr lang="en-GB" sz="1400" b="0" i="0" dirty="0">
                <a:solidFill>
                  <a:srgbClr val="374151"/>
                </a:solidFill>
                <a:effectLst/>
                <a:latin typeface="Söhne"/>
              </a:rPr>
              <a:t>"Secure freshness and convenience, preserving your food </a:t>
            </a:r>
            <a:r>
              <a:rPr lang="en-GB" sz="1400" b="1" i="1" dirty="0"/>
              <a:t>[pause]</a:t>
            </a:r>
            <a:r>
              <a:rPr lang="en-GB" sz="1400" b="0" i="0" dirty="0">
                <a:solidFill>
                  <a:srgbClr val="374151"/>
                </a:solidFill>
                <a:effectLst/>
                <a:latin typeface="Söhne"/>
              </a:rPr>
              <a:t> for longer."</a:t>
            </a:r>
            <a:endParaRPr lang="en-GB" sz="1400" dirty="0"/>
          </a:p>
        </p:txBody>
      </p:sp>
      <p:sp>
        <p:nvSpPr>
          <p:cNvPr id="15" name="TextBox 14">
            <a:extLst>
              <a:ext uri="{FF2B5EF4-FFF2-40B4-BE49-F238E27FC236}">
                <a16:creationId xmlns:a16="http://schemas.microsoft.com/office/drawing/2014/main" id="{62B1421F-8337-9A00-F1FF-5385BBF30FAF}"/>
              </a:ext>
            </a:extLst>
          </p:cNvPr>
          <p:cNvSpPr txBox="1"/>
          <p:nvPr/>
        </p:nvSpPr>
        <p:spPr>
          <a:xfrm>
            <a:off x="1803777" y="3143414"/>
            <a:ext cx="2520280" cy="954107"/>
          </a:xfrm>
          <a:prstGeom prst="rect">
            <a:avLst/>
          </a:prstGeom>
          <a:solidFill>
            <a:srgbClr val="F58A1D"/>
          </a:solidFill>
        </p:spPr>
        <p:txBody>
          <a:bodyPr wrap="square">
            <a:spAutoFit/>
          </a:bodyPr>
          <a:lstStyle/>
          <a:p>
            <a:pPr algn="ctr"/>
            <a:r>
              <a:rPr lang="en-GB" sz="1400" dirty="0"/>
              <a:t>"Precision meets convenience, </a:t>
            </a:r>
            <a:r>
              <a:rPr lang="en-GB" sz="1400" b="1" i="1" dirty="0"/>
              <a:t>[pause]</a:t>
            </a:r>
            <a:r>
              <a:rPr lang="en-GB" sz="1400" dirty="0"/>
              <a:t> one </a:t>
            </a:r>
            <a:r>
              <a:rPr lang="en-GB" sz="1400" b="1" i="1" dirty="0"/>
              <a:t>[pause]</a:t>
            </a:r>
            <a:r>
              <a:rPr lang="en-GB" sz="1400" dirty="0"/>
              <a:t> staple </a:t>
            </a:r>
            <a:r>
              <a:rPr lang="en-GB" sz="1400" b="1" i="1" dirty="0"/>
              <a:t>[pause] </a:t>
            </a:r>
            <a:r>
              <a:rPr lang="en-GB" sz="1400" dirty="0"/>
              <a:t>at</a:t>
            </a:r>
            <a:r>
              <a:rPr lang="en-GB" sz="1400" b="1" i="1" dirty="0"/>
              <a:t> [pause]</a:t>
            </a:r>
            <a:r>
              <a:rPr lang="en-GB" sz="1400" dirty="0"/>
              <a:t> a</a:t>
            </a:r>
            <a:r>
              <a:rPr lang="en-GB" sz="1400" b="1" i="1" dirty="0"/>
              <a:t> [pause]</a:t>
            </a:r>
            <a:r>
              <a:rPr lang="en-GB" sz="1400" dirty="0"/>
              <a:t> time."</a:t>
            </a:r>
          </a:p>
        </p:txBody>
      </p:sp>
      <p:sp>
        <p:nvSpPr>
          <p:cNvPr id="16" name="Rectangle 15">
            <a:extLst>
              <a:ext uri="{FF2B5EF4-FFF2-40B4-BE49-F238E27FC236}">
                <a16:creationId xmlns:a16="http://schemas.microsoft.com/office/drawing/2014/main" id="{17D9EB71-EFEE-6D19-23FC-DBDA79560AEA}"/>
              </a:ext>
            </a:extLst>
          </p:cNvPr>
          <p:cNvSpPr/>
          <p:nvPr/>
        </p:nvSpPr>
        <p:spPr>
          <a:xfrm>
            <a:off x="395536" y="1689232"/>
            <a:ext cx="8399217" cy="1219059"/>
          </a:xfrm>
          <a:prstGeom prst="rect">
            <a:avLst/>
          </a:prstGeom>
          <a:solidFill>
            <a:schemeClr val="bg1"/>
          </a:solidFill>
          <a:ln w="28575">
            <a:solidFill>
              <a:srgbClr val="E4141E"/>
            </a:solidFill>
          </a:ln>
        </p:spPr>
        <p:style>
          <a:lnRef idx="2">
            <a:schemeClr val="accent1">
              <a:shade val="15000"/>
            </a:schemeClr>
          </a:lnRef>
          <a:fillRef idx="1">
            <a:schemeClr val="accent1"/>
          </a:fillRef>
          <a:effectRef idx="0">
            <a:schemeClr val="accent1"/>
          </a:effectRef>
          <a:fontRef idx="minor">
            <a:schemeClr val="lt1"/>
          </a:fontRef>
        </p:style>
        <p:txBody>
          <a:bodyPr tIns="72000" bIns="108000" rtlCol="0" anchor="t"/>
          <a:lstStyle/>
          <a:p>
            <a:r>
              <a:rPr lang="en-GB" sz="1200" dirty="0">
                <a:solidFill>
                  <a:schemeClr val="tx1"/>
                </a:solidFill>
              </a:rPr>
              <a:t>Don’t be afraid of a little bit of silence… sometimes, it can be very effective in making an impact on your audience. Using a pause can:</a:t>
            </a:r>
          </a:p>
          <a:p>
            <a:pPr marL="171450" indent="-171450">
              <a:buFont typeface="Arial" panose="020B0604020202020204" pitchFamily="34" charset="0"/>
              <a:buChar char="•"/>
            </a:pPr>
            <a:r>
              <a:rPr lang="en-GB" sz="1200" b="1" i="1" dirty="0">
                <a:solidFill>
                  <a:schemeClr val="tx1"/>
                </a:solidFill>
              </a:rPr>
              <a:t>Create emphasis </a:t>
            </a:r>
            <a:r>
              <a:rPr lang="en-GB" sz="1200" dirty="0">
                <a:solidFill>
                  <a:schemeClr val="tx1"/>
                </a:solidFill>
              </a:rPr>
              <a:t>by</a:t>
            </a:r>
            <a:r>
              <a:rPr lang="en-GB" sz="1200" b="1" i="1" dirty="0">
                <a:solidFill>
                  <a:schemeClr val="tx1"/>
                </a:solidFill>
              </a:rPr>
              <a:t> </a:t>
            </a:r>
            <a:r>
              <a:rPr lang="en-GB" sz="1200" dirty="0">
                <a:solidFill>
                  <a:schemeClr val="tx1"/>
                </a:solidFill>
              </a:rPr>
              <a:t>highlighting specific words or phrases, emphasising their importance or significance.</a:t>
            </a:r>
          </a:p>
          <a:p>
            <a:pPr marL="171450" indent="-171450">
              <a:buFont typeface="Arial" panose="020B0604020202020204" pitchFamily="34" charset="0"/>
              <a:buChar char="•"/>
            </a:pPr>
            <a:r>
              <a:rPr lang="en-GB" sz="1200" b="1" i="1" dirty="0">
                <a:solidFill>
                  <a:schemeClr val="tx1"/>
                </a:solidFill>
              </a:rPr>
              <a:t>Help understanding </a:t>
            </a:r>
            <a:r>
              <a:rPr lang="en-GB" sz="1200" dirty="0">
                <a:solidFill>
                  <a:schemeClr val="tx1"/>
                </a:solidFill>
              </a:rPr>
              <a:t>by</a:t>
            </a:r>
            <a:r>
              <a:rPr lang="en-GB" sz="1200" b="1" dirty="0">
                <a:solidFill>
                  <a:schemeClr val="tx1"/>
                </a:solidFill>
              </a:rPr>
              <a:t> </a:t>
            </a:r>
            <a:r>
              <a:rPr lang="en-GB" sz="1200" dirty="0">
                <a:solidFill>
                  <a:schemeClr val="tx1"/>
                </a:solidFill>
              </a:rPr>
              <a:t>providing moments for the audience to process information, improving understanding and retention.</a:t>
            </a:r>
          </a:p>
          <a:p>
            <a:pPr marL="171450" indent="-171450">
              <a:buFont typeface="Arial" panose="020B0604020202020204" pitchFamily="34" charset="0"/>
              <a:buChar char="•"/>
            </a:pPr>
            <a:r>
              <a:rPr lang="en-GB" sz="1200" b="1" i="1" dirty="0">
                <a:solidFill>
                  <a:schemeClr val="tx1"/>
                </a:solidFill>
              </a:rPr>
              <a:t>Add drama</a:t>
            </a:r>
            <a:r>
              <a:rPr lang="en-GB" sz="1200" dirty="0">
                <a:solidFill>
                  <a:schemeClr val="tx1"/>
                </a:solidFill>
              </a:rPr>
              <a:t> by creating suspense or anticipation.</a:t>
            </a:r>
          </a:p>
          <a:p>
            <a:pPr marL="171450" indent="-171450">
              <a:buFont typeface="Arial" panose="020B0604020202020204" pitchFamily="34" charset="0"/>
              <a:buChar char="•"/>
            </a:pPr>
            <a:r>
              <a:rPr lang="en-GB" sz="1200" b="1" i="1" dirty="0">
                <a:solidFill>
                  <a:schemeClr val="tx1"/>
                </a:solidFill>
              </a:rPr>
              <a:t>Show confidence and authority </a:t>
            </a:r>
            <a:r>
              <a:rPr lang="en-GB" sz="1200" dirty="0">
                <a:solidFill>
                  <a:schemeClr val="tx1"/>
                </a:solidFill>
              </a:rPr>
              <a:t> by making the speaker sound composed and prepared, therefore trustworthy.</a:t>
            </a:r>
            <a:endParaRPr lang="en-GB" sz="1200" b="1" i="1" dirty="0">
              <a:solidFill>
                <a:schemeClr val="tx1"/>
              </a:solidFill>
            </a:endParaRPr>
          </a:p>
          <a:p>
            <a:endParaRPr lang="en-GB" sz="1200" dirty="0">
              <a:solidFill>
                <a:schemeClr val="tx1"/>
              </a:solidFill>
            </a:endParaRPr>
          </a:p>
        </p:txBody>
      </p:sp>
      <p:sp>
        <p:nvSpPr>
          <p:cNvPr id="6" name="Rectangle 5">
            <a:extLst>
              <a:ext uri="{FF2B5EF4-FFF2-40B4-BE49-F238E27FC236}">
                <a16:creationId xmlns:a16="http://schemas.microsoft.com/office/drawing/2014/main" id="{9FF421E0-657F-0865-CB69-62809D33AD3F}"/>
              </a:ext>
            </a:extLst>
          </p:cNvPr>
          <p:cNvSpPr/>
          <p:nvPr/>
        </p:nvSpPr>
        <p:spPr>
          <a:xfrm>
            <a:off x="514202" y="5661248"/>
            <a:ext cx="8142387" cy="438424"/>
          </a:xfrm>
          <a:prstGeom prst="rect">
            <a:avLst/>
          </a:prstGeom>
          <a:solidFill>
            <a:srgbClr val="E414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i="1" dirty="0"/>
              <a:t>Here are some examples – did you come up with any of these? </a:t>
            </a:r>
            <a:br>
              <a:rPr lang="en-GB" sz="1200" b="1" i="1" dirty="0"/>
            </a:br>
            <a:r>
              <a:rPr lang="en-GB" sz="1200" b="1" i="1" dirty="0"/>
              <a:t>If you made different choices, which are more effective and why?</a:t>
            </a:r>
          </a:p>
        </p:txBody>
      </p:sp>
      <p:pic>
        <p:nvPicPr>
          <p:cNvPr id="14" name="Picture 13">
            <a:extLst>
              <a:ext uri="{FF2B5EF4-FFF2-40B4-BE49-F238E27FC236}">
                <a16:creationId xmlns:a16="http://schemas.microsoft.com/office/drawing/2014/main" id="{FD4715C6-A170-996C-5576-5CE064B41D62}"/>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24390125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A8F27-23A3-D7C3-9595-B53159D045F4}"/>
              </a:ext>
            </a:extLst>
          </p:cNvPr>
          <p:cNvSpPr>
            <a:spLocks noGrp="1"/>
          </p:cNvSpPr>
          <p:nvPr>
            <p:ph type="title"/>
          </p:nvPr>
        </p:nvSpPr>
        <p:spPr>
          <a:xfrm>
            <a:off x="323528" y="1052736"/>
            <a:ext cx="7886700" cy="720080"/>
          </a:xfrm>
        </p:spPr>
        <p:txBody>
          <a:bodyPr/>
          <a:lstStyle/>
          <a:p>
            <a:r>
              <a:rPr lang="en-GB" b="1" i="1" dirty="0">
                <a:latin typeface="+mn-lt"/>
              </a:rPr>
              <a:t>Pause, pace and emphasis</a:t>
            </a:r>
          </a:p>
        </p:txBody>
      </p:sp>
      <p:sp>
        <p:nvSpPr>
          <p:cNvPr id="3" name="Date Placeholder 2">
            <a:extLst>
              <a:ext uri="{FF2B5EF4-FFF2-40B4-BE49-F238E27FC236}">
                <a16:creationId xmlns:a16="http://schemas.microsoft.com/office/drawing/2014/main" id="{E5E34B03-53BF-C764-63C5-9F9327552B4D}"/>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E66F9CA-0847-34D2-CD94-2A0D9544D31E}"/>
              </a:ext>
            </a:extLst>
          </p:cNvPr>
          <p:cNvSpPr>
            <a:spLocks noGrp="1"/>
          </p:cNvSpPr>
          <p:nvPr>
            <p:ph type="ftr" sz="quarter" idx="11"/>
          </p:nvPr>
        </p:nvSpPr>
        <p:spPr>
          <a:xfrm>
            <a:off x="2411760" y="6199015"/>
            <a:ext cx="3600400" cy="522461"/>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CA1920C-C139-310F-ED79-4F2F014F1B1F}"/>
              </a:ext>
            </a:extLst>
          </p:cNvPr>
          <p:cNvSpPr>
            <a:spLocks noGrp="1"/>
          </p:cNvSpPr>
          <p:nvPr>
            <p:ph type="sldNum" sz="quarter" idx="12"/>
          </p:nvPr>
        </p:nvSpPr>
        <p:spPr/>
        <p:txBody>
          <a:bodyPr/>
          <a:lstStyle/>
          <a:p>
            <a:fld id="{EFC07C4F-4DD7-4452-9CBE-7B4BC77324C7}" type="slidenum">
              <a:rPr lang="en-GB" smtClean="0"/>
              <a:t>21</a:t>
            </a:fld>
            <a:endParaRPr lang="en-GB" dirty="0"/>
          </a:p>
        </p:txBody>
      </p:sp>
      <p:sp>
        <p:nvSpPr>
          <p:cNvPr id="6" name="TextBox 5">
            <a:extLst>
              <a:ext uri="{FF2B5EF4-FFF2-40B4-BE49-F238E27FC236}">
                <a16:creationId xmlns:a16="http://schemas.microsoft.com/office/drawing/2014/main" id="{2A026391-EEF1-EF73-6A1E-60E91AB7BA25}"/>
              </a:ext>
            </a:extLst>
          </p:cNvPr>
          <p:cNvSpPr txBox="1"/>
          <p:nvPr/>
        </p:nvSpPr>
        <p:spPr>
          <a:xfrm>
            <a:off x="323528" y="1705402"/>
            <a:ext cx="8280920" cy="738664"/>
          </a:xfrm>
          <a:prstGeom prst="rect">
            <a:avLst/>
          </a:prstGeom>
          <a:noFill/>
        </p:spPr>
        <p:txBody>
          <a:bodyPr wrap="square" rtlCol="0">
            <a:spAutoFit/>
          </a:bodyPr>
          <a:lstStyle/>
          <a:p>
            <a:r>
              <a:rPr lang="en-GB" sz="1400" dirty="0"/>
              <a:t>Now put it all together.</a:t>
            </a:r>
          </a:p>
          <a:p>
            <a:r>
              <a:rPr lang="en-GB" sz="1400" dirty="0"/>
              <a:t>Look at the three extracts from sales pitches. For each, decide where the pace should change, where the emphasis should be (vocal and gesture), and where any pauses can be added for impact. </a:t>
            </a:r>
          </a:p>
        </p:txBody>
      </p:sp>
      <p:pic>
        <p:nvPicPr>
          <p:cNvPr id="8" name="Picture 7">
            <a:extLst>
              <a:ext uri="{FF2B5EF4-FFF2-40B4-BE49-F238E27FC236}">
                <a16:creationId xmlns:a16="http://schemas.microsoft.com/office/drawing/2014/main" id="{E3CDC57A-EC0C-E1A2-2FF8-324796C76CF7}"/>
              </a:ext>
            </a:extLst>
          </p:cNvPr>
          <p:cNvPicPr>
            <a:picLocks noChangeAspect="1"/>
          </p:cNvPicPr>
          <p:nvPr/>
        </p:nvPicPr>
        <p:blipFill>
          <a:blip r:embed="rId2"/>
          <a:stretch>
            <a:fillRect/>
          </a:stretch>
        </p:blipFill>
        <p:spPr>
          <a:xfrm>
            <a:off x="395536" y="2601401"/>
            <a:ext cx="2685251" cy="3597614"/>
          </a:xfrm>
          <a:prstGeom prst="rect">
            <a:avLst/>
          </a:prstGeom>
        </p:spPr>
      </p:pic>
      <p:grpSp>
        <p:nvGrpSpPr>
          <p:cNvPr id="9" name="Group 8">
            <a:extLst>
              <a:ext uri="{FF2B5EF4-FFF2-40B4-BE49-F238E27FC236}">
                <a16:creationId xmlns:a16="http://schemas.microsoft.com/office/drawing/2014/main" id="{8EECD1D9-9CA1-AA0E-1559-B837A71EDCB1}"/>
              </a:ext>
            </a:extLst>
          </p:cNvPr>
          <p:cNvGrpSpPr/>
          <p:nvPr/>
        </p:nvGrpSpPr>
        <p:grpSpPr>
          <a:xfrm>
            <a:off x="5034880" y="2533459"/>
            <a:ext cx="3528392" cy="1999224"/>
            <a:chOff x="6093706" y="4775068"/>
            <a:chExt cx="2186457" cy="1485478"/>
          </a:xfrm>
        </p:grpSpPr>
        <p:pic>
          <p:nvPicPr>
            <p:cNvPr id="10" name="Picture 9">
              <a:extLst>
                <a:ext uri="{FF2B5EF4-FFF2-40B4-BE49-F238E27FC236}">
                  <a16:creationId xmlns:a16="http://schemas.microsoft.com/office/drawing/2014/main" id="{920D1C15-E60D-91B7-666B-AC11D0693D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3706" y="4775068"/>
              <a:ext cx="2186457" cy="1485478"/>
            </a:xfrm>
            <a:prstGeom prst="rect">
              <a:avLst/>
            </a:prstGeom>
          </p:spPr>
        </p:pic>
        <p:sp>
          <p:nvSpPr>
            <p:cNvPr id="11" name="TextBox 10">
              <a:extLst>
                <a:ext uri="{FF2B5EF4-FFF2-40B4-BE49-F238E27FC236}">
                  <a16:creationId xmlns:a16="http://schemas.microsoft.com/office/drawing/2014/main" id="{9890BB34-AFC5-249F-D82B-23A4CE3E1094}"/>
                </a:ext>
              </a:extLst>
            </p:cNvPr>
            <p:cNvSpPr txBox="1"/>
            <p:nvPr/>
          </p:nvSpPr>
          <p:spPr>
            <a:xfrm>
              <a:off x="6208465" y="4939344"/>
              <a:ext cx="2024167" cy="823271"/>
            </a:xfrm>
            <a:prstGeom prst="rect">
              <a:avLst/>
            </a:prstGeom>
            <a:noFill/>
          </p:spPr>
          <p:txBody>
            <a:bodyPr wrap="square" rtlCol="0">
              <a:spAutoFit/>
            </a:bodyPr>
            <a:lstStyle/>
            <a:p>
              <a:r>
                <a:rPr lang="en-GB" sz="1100" dirty="0"/>
                <a:t>Once you have worked through these examples, you can compare with a partner.</a:t>
              </a:r>
            </a:p>
            <a:p>
              <a:endParaRPr lang="en-GB" sz="1100" dirty="0"/>
            </a:p>
            <a:p>
              <a:r>
                <a:rPr lang="en-GB" sz="1100" dirty="0"/>
                <a:t>Did you make the same decisions? Why or why not?</a:t>
              </a:r>
            </a:p>
            <a:p>
              <a:endParaRPr lang="en-GB" sz="1100" dirty="0"/>
            </a:p>
            <a:p>
              <a:r>
                <a:rPr lang="en-GB" sz="1100" dirty="0"/>
                <a:t>Which version do you think is more effective?</a:t>
              </a:r>
            </a:p>
          </p:txBody>
        </p:sp>
      </p:grpSp>
      <p:grpSp>
        <p:nvGrpSpPr>
          <p:cNvPr id="12" name="Group 11">
            <a:extLst>
              <a:ext uri="{FF2B5EF4-FFF2-40B4-BE49-F238E27FC236}">
                <a16:creationId xmlns:a16="http://schemas.microsoft.com/office/drawing/2014/main" id="{66F12B2A-576C-A44D-4E46-65B5128DCEB7}"/>
              </a:ext>
            </a:extLst>
          </p:cNvPr>
          <p:cNvGrpSpPr/>
          <p:nvPr/>
        </p:nvGrpSpPr>
        <p:grpSpPr>
          <a:xfrm flipH="1">
            <a:off x="4103979" y="4265910"/>
            <a:ext cx="3528392" cy="1999224"/>
            <a:chOff x="6093706" y="4775068"/>
            <a:chExt cx="2186457" cy="1485478"/>
          </a:xfrm>
        </p:grpSpPr>
        <p:pic>
          <p:nvPicPr>
            <p:cNvPr id="13" name="Picture 12">
              <a:extLst>
                <a:ext uri="{FF2B5EF4-FFF2-40B4-BE49-F238E27FC236}">
                  <a16:creationId xmlns:a16="http://schemas.microsoft.com/office/drawing/2014/main" id="{967EE426-F72C-8DAE-C561-C3235F0C07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3706" y="4775068"/>
              <a:ext cx="2186457" cy="1485478"/>
            </a:xfrm>
            <a:prstGeom prst="rect">
              <a:avLst/>
            </a:prstGeom>
          </p:spPr>
        </p:pic>
        <p:sp>
          <p:nvSpPr>
            <p:cNvPr id="14" name="TextBox 13">
              <a:extLst>
                <a:ext uri="{FF2B5EF4-FFF2-40B4-BE49-F238E27FC236}">
                  <a16:creationId xmlns:a16="http://schemas.microsoft.com/office/drawing/2014/main" id="{FC8DADC8-91F0-25C9-1957-DCCE1E74F06B}"/>
                </a:ext>
              </a:extLst>
            </p:cNvPr>
            <p:cNvSpPr txBox="1"/>
            <p:nvPr/>
          </p:nvSpPr>
          <p:spPr>
            <a:xfrm>
              <a:off x="6249901" y="4939344"/>
              <a:ext cx="1874106" cy="823271"/>
            </a:xfrm>
            <a:prstGeom prst="rect">
              <a:avLst/>
            </a:prstGeom>
            <a:noFill/>
          </p:spPr>
          <p:txBody>
            <a:bodyPr wrap="square" rtlCol="0">
              <a:spAutoFit/>
            </a:bodyPr>
            <a:lstStyle/>
            <a:p>
              <a:r>
                <a:rPr lang="en-GB" sz="1100" dirty="0"/>
                <a:t>Now, you can apply the same process to your own product/service pitch.</a:t>
              </a:r>
            </a:p>
            <a:p>
              <a:endParaRPr lang="en-GB" sz="1100" dirty="0"/>
            </a:p>
            <a:p>
              <a:r>
                <a:rPr lang="en-GB" sz="1100" dirty="0"/>
                <a:t>Practise saying it aloud and work out where the best places are to vary pause, pace, and emphasis. </a:t>
              </a:r>
            </a:p>
          </p:txBody>
        </p:sp>
      </p:grpSp>
      <p:pic>
        <p:nvPicPr>
          <p:cNvPr id="7" name="Picture 6">
            <a:extLst>
              <a:ext uri="{FF2B5EF4-FFF2-40B4-BE49-F238E27FC236}">
                <a16:creationId xmlns:a16="http://schemas.microsoft.com/office/drawing/2014/main" id="{4D1D3613-F523-2968-F998-3D23AD4BC92B}"/>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2372689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43E2D-42C3-F9FA-7D59-A2BE25269BCE}"/>
              </a:ext>
            </a:extLst>
          </p:cNvPr>
          <p:cNvSpPr>
            <a:spLocks noGrp="1"/>
          </p:cNvSpPr>
          <p:nvPr>
            <p:ph type="title"/>
          </p:nvPr>
        </p:nvSpPr>
        <p:spPr>
          <a:xfrm>
            <a:off x="323528" y="1085786"/>
            <a:ext cx="7886700" cy="648072"/>
          </a:xfrm>
        </p:spPr>
        <p:txBody>
          <a:bodyPr/>
          <a:lstStyle/>
          <a:p>
            <a:r>
              <a:rPr lang="en-GB" b="1" i="1" dirty="0">
                <a:latin typeface="+mn-lt"/>
              </a:rPr>
              <a:t>Confident body language</a:t>
            </a:r>
          </a:p>
        </p:txBody>
      </p:sp>
      <p:sp>
        <p:nvSpPr>
          <p:cNvPr id="3" name="Date Placeholder 2">
            <a:extLst>
              <a:ext uri="{FF2B5EF4-FFF2-40B4-BE49-F238E27FC236}">
                <a16:creationId xmlns:a16="http://schemas.microsoft.com/office/drawing/2014/main" id="{B6C97937-B4DB-3643-6F00-2DCAB1034CDE}"/>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36CDB838-05D3-B049-4216-6564DD6B023D}"/>
              </a:ext>
            </a:extLst>
          </p:cNvPr>
          <p:cNvSpPr>
            <a:spLocks noGrp="1"/>
          </p:cNvSpPr>
          <p:nvPr>
            <p:ph type="ftr" sz="quarter" idx="11"/>
          </p:nvPr>
        </p:nvSpPr>
        <p:spPr>
          <a:xfrm>
            <a:off x="2411760" y="6093296"/>
            <a:ext cx="3600400" cy="628181"/>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3462D5F-D2ED-E450-A5DA-CCDB0F57410B}"/>
              </a:ext>
            </a:extLst>
          </p:cNvPr>
          <p:cNvSpPr>
            <a:spLocks noGrp="1"/>
          </p:cNvSpPr>
          <p:nvPr>
            <p:ph type="sldNum" sz="quarter" idx="12"/>
          </p:nvPr>
        </p:nvSpPr>
        <p:spPr/>
        <p:txBody>
          <a:bodyPr/>
          <a:lstStyle/>
          <a:p>
            <a:fld id="{EFC07C4F-4DD7-4452-9CBE-7B4BC77324C7}" type="slidenum">
              <a:rPr lang="en-GB" smtClean="0"/>
              <a:t>22</a:t>
            </a:fld>
            <a:endParaRPr lang="en-GB" dirty="0"/>
          </a:p>
        </p:txBody>
      </p:sp>
      <p:pic>
        <p:nvPicPr>
          <p:cNvPr id="6" name="Picture 5">
            <a:extLst>
              <a:ext uri="{FF2B5EF4-FFF2-40B4-BE49-F238E27FC236}">
                <a16:creationId xmlns:a16="http://schemas.microsoft.com/office/drawing/2014/main" id="{FA8BCE22-A8AB-077D-BC10-B8ACC506AE94}"/>
              </a:ext>
            </a:extLst>
          </p:cNvPr>
          <p:cNvPicPr>
            <a:picLocks noChangeAspect="1"/>
          </p:cNvPicPr>
          <p:nvPr/>
        </p:nvPicPr>
        <p:blipFill>
          <a:blip r:embed="rId2"/>
          <a:stretch>
            <a:fillRect/>
          </a:stretch>
        </p:blipFill>
        <p:spPr>
          <a:xfrm>
            <a:off x="827584" y="2384561"/>
            <a:ext cx="2607204" cy="2862665"/>
          </a:xfrm>
          <a:prstGeom prst="rect">
            <a:avLst/>
          </a:prstGeom>
        </p:spPr>
      </p:pic>
      <p:sp>
        <p:nvSpPr>
          <p:cNvPr id="7" name="TextBox 6">
            <a:extLst>
              <a:ext uri="{FF2B5EF4-FFF2-40B4-BE49-F238E27FC236}">
                <a16:creationId xmlns:a16="http://schemas.microsoft.com/office/drawing/2014/main" id="{324D6AFF-FECC-60E3-C4FF-B92FD6C2156A}"/>
              </a:ext>
            </a:extLst>
          </p:cNvPr>
          <p:cNvSpPr txBox="1"/>
          <p:nvPr/>
        </p:nvSpPr>
        <p:spPr>
          <a:xfrm>
            <a:off x="4474282" y="2384561"/>
            <a:ext cx="3888432" cy="2893100"/>
          </a:xfrm>
          <a:prstGeom prst="rect">
            <a:avLst/>
          </a:prstGeom>
          <a:noFill/>
        </p:spPr>
        <p:txBody>
          <a:bodyPr wrap="square" rtlCol="0">
            <a:spAutoFit/>
          </a:bodyPr>
          <a:lstStyle/>
          <a:p>
            <a:r>
              <a:rPr lang="en-GB" sz="1400" dirty="0"/>
              <a:t>Find a space in the room. </a:t>
            </a:r>
          </a:p>
          <a:p>
            <a:endParaRPr lang="en-GB" sz="1400" dirty="0"/>
          </a:p>
          <a:p>
            <a:r>
              <a:rPr lang="en-GB" sz="1400" dirty="0"/>
              <a:t>You should walk through the space (try not to just go in a circle) without touching any other member of the group. </a:t>
            </a:r>
          </a:p>
          <a:p>
            <a:endParaRPr lang="en-GB" sz="1400" dirty="0"/>
          </a:p>
          <a:p>
            <a:r>
              <a:rPr lang="en-GB" sz="1400" dirty="0"/>
              <a:t>Every 20 seconds, a new emotion will be displayed on the screen. You should change your body language to walk with each new emotion. </a:t>
            </a:r>
          </a:p>
          <a:p>
            <a:endParaRPr lang="en-GB" sz="1400" dirty="0"/>
          </a:p>
          <a:p>
            <a:r>
              <a:rPr lang="en-GB" sz="1400" dirty="0"/>
              <a:t>If you need more space, have some of the group observe. They can take notes on how people change their body language to show each emotion. </a:t>
            </a:r>
          </a:p>
        </p:txBody>
      </p:sp>
      <p:sp>
        <p:nvSpPr>
          <p:cNvPr id="8" name="Rectangle 7">
            <a:extLst>
              <a:ext uri="{FF2B5EF4-FFF2-40B4-BE49-F238E27FC236}">
                <a16:creationId xmlns:a16="http://schemas.microsoft.com/office/drawing/2014/main" id="{A4D485C8-1A9A-AFD1-5EB7-D2395175A35D}"/>
              </a:ext>
            </a:extLst>
          </p:cNvPr>
          <p:cNvSpPr/>
          <p:nvPr/>
        </p:nvSpPr>
        <p:spPr>
          <a:xfrm>
            <a:off x="4477710" y="1802197"/>
            <a:ext cx="4104456" cy="471006"/>
          </a:xfrm>
          <a:prstGeom prst="rect">
            <a:avLst/>
          </a:prstGeom>
          <a:solidFill>
            <a:srgbClr val="C3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i="1" dirty="0">
                <a:solidFill>
                  <a:schemeClr val="tx1"/>
                </a:solidFill>
              </a:rPr>
              <a:t>Finally, we can think about how to appear confident.</a:t>
            </a:r>
          </a:p>
        </p:txBody>
      </p:sp>
      <p:pic>
        <p:nvPicPr>
          <p:cNvPr id="9" name="Picture 8">
            <a:extLst>
              <a:ext uri="{FF2B5EF4-FFF2-40B4-BE49-F238E27FC236}">
                <a16:creationId xmlns:a16="http://schemas.microsoft.com/office/drawing/2014/main" id="{FE2A2A7E-6E89-964D-FB1F-C6B43A59F3B7}"/>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10379384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165305"/>
            <a:ext cx="3600400"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23</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CD10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Happy</a:t>
            </a:r>
          </a:p>
        </p:txBody>
      </p:sp>
      <p:pic>
        <p:nvPicPr>
          <p:cNvPr id="2" name="Picture 1">
            <a:extLst>
              <a:ext uri="{FF2B5EF4-FFF2-40B4-BE49-F238E27FC236}">
                <a16:creationId xmlns:a16="http://schemas.microsoft.com/office/drawing/2014/main" id="{0B8C68F5-C780-B5D1-5EBB-AD7C8A8BECF4}"/>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597625733"/>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236912" y="6165305"/>
            <a:ext cx="3847256"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24</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C2D7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Sad</a:t>
            </a:r>
          </a:p>
        </p:txBody>
      </p:sp>
      <p:pic>
        <p:nvPicPr>
          <p:cNvPr id="2" name="Picture 1">
            <a:extLst>
              <a:ext uri="{FF2B5EF4-FFF2-40B4-BE49-F238E27FC236}">
                <a16:creationId xmlns:a16="http://schemas.microsoft.com/office/drawing/2014/main" id="{8A5F610F-65DB-8655-E8E0-7A983A4D9032}"/>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005487849"/>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165305"/>
            <a:ext cx="3744416"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25</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58A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Scared</a:t>
            </a:r>
          </a:p>
        </p:txBody>
      </p:sp>
      <p:pic>
        <p:nvPicPr>
          <p:cNvPr id="2" name="Picture 1">
            <a:extLst>
              <a:ext uri="{FF2B5EF4-FFF2-40B4-BE49-F238E27FC236}">
                <a16:creationId xmlns:a16="http://schemas.microsoft.com/office/drawing/2014/main" id="{EB21A905-C2D4-752D-7CD5-02CD583579B4}"/>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015764508"/>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165305"/>
            <a:ext cx="3816424"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26</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Angry</a:t>
            </a:r>
          </a:p>
        </p:txBody>
      </p:sp>
      <p:pic>
        <p:nvPicPr>
          <p:cNvPr id="2" name="Picture 1">
            <a:extLst>
              <a:ext uri="{FF2B5EF4-FFF2-40B4-BE49-F238E27FC236}">
                <a16:creationId xmlns:a16="http://schemas.microsoft.com/office/drawing/2014/main" id="{67E21DEC-FBB7-B21F-31C9-EC98037265C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333034803"/>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600400"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27</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CD10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Nervous</a:t>
            </a:r>
          </a:p>
        </p:txBody>
      </p:sp>
      <p:pic>
        <p:nvPicPr>
          <p:cNvPr id="2" name="Picture 1">
            <a:extLst>
              <a:ext uri="{FF2B5EF4-FFF2-40B4-BE49-F238E27FC236}">
                <a16:creationId xmlns:a16="http://schemas.microsoft.com/office/drawing/2014/main" id="{AE03FA32-211B-B65C-BA79-D9CE11B03CD3}"/>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1001159517"/>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744416"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28</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C2D7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Calm</a:t>
            </a:r>
          </a:p>
        </p:txBody>
      </p:sp>
      <p:pic>
        <p:nvPicPr>
          <p:cNvPr id="2" name="Picture 1">
            <a:extLst>
              <a:ext uri="{FF2B5EF4-FFF2-40B4-BE49-F238E27FC236}">
                <a16:creationId xmlns:a16="http://schemas.microsoft.com/office/drawing/2014/main" id="{64A439B7-1EC7-BCED-D0C1-4EFC2FD2D019}"/>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3449620330"/>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888432"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29</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58A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Confused</a:t>
            </a:r>
          </a:p>
        </p:txBody>
      </p:sp>
      <p:pic>
        <p:nvPicPr>
          <p:cNvPr id="2" name="Picture 1">
            <a:extLst>
              <a:ext uri="{FF2B5EF4-FFF2-40B4-BE49-F238E27FC236}">
                <a16:creationId xmlns:a16="http://schemas.microsoft.com/office/drawing/2014/main" id="{69217588-58B7-F3CF-79A0-9D078375B0D0}"/>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3755999090"/>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3A19F-253F-E2D1-7C25-04A533851B13}"/>
              </a:ext>
            </a:extLst>
          </p:cNvPr>
          <p:cNvSpPr>
            <a:spLocks noGrp="1"/>
          </p:cNvSpPr>
          <p:nvPr>
            <p:ph type="title"/>
          </p:nvPr>
        </p:nvSpPr>
        <p:spPr>
          <a:xfrm>
            <a:off x="323528" y="1197770"/>
            <a:ext cx="7886700" cy="365126"/>
          </a:xfrm>
        </p:spPr>
        <p:txBody>
          <a:bodyPr>
            <a:normAutofit fontScale="90000"/>
          </a:bodyPr>
          <a:lstStyle/>
          <a:p>
            <a:r>
              <a:rPr lang="en-GB" b="1" i="1" dirty="0">
                <a:latin typeface="+mn-lt"/>
              </a:rPr>
              <a:t>How do we want to look and sound?</a:t>
            </a:r>
          </a:p>
        </p:txBody>
      </p:sp>
      <p:sp>
        <p:nvSpPr>
          <p:cNvPr id="3" name="Date Placeholder 2">
            <a:extLst>
              <a:ext uri="{FF2B5EF4-FFF2-40B4-BE49-F238E27FC236}">
                <a16:creationId xmlns:a16="http://schemas.microsoft.com/office/drawing/2014/main" id="{AEB0ABCF-94EE-DAA7-2C09-F608622DFC52}"/>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EB041022-69B7-D91A-3346-D0043531BA99}"/>
              </a:ext>
            </a:extLst>
          </p:cNvPr>
          <p:cNvSpPr>
            <a:spLocks noGrp="1"/>
          </p:cNvSpPr>
          <p:nvPr>
            <p:ph type="ftr" sz="quarter" idx="11"/>
          </p:nvPr>
        </p:nvSpPr>
        <p:spPr>
          <a:xfrm>
            <a:off x="2411760" y="6165305"/>
            <a:ext cx="3672408"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818351CF-3A07-81B5-061E-6B51D23972E9}"/>
              </a:ext>
            </a:extLst>
          </p:cNvPr>
          <p:cNvSpPr>
            <a:spLocks noGrp="1"/>
          </p:cNvSpPr>
          <p:nvPr>
            <p:ph type="sldNum" sz="quarter" idx="12"/>
          </p:nvPr>
        </p:nvSpPr>
        <p:spPr/>
        <p:txBody>
          <a:bodyPr/>
          <a:lstStyle/>
          <a:p>
            <a:fld id="{EFC07C4F-4DD7-4452-9CBE-7B4BC77324C7}" type="slidenum">
              <a:rPr lang="en-GB" smtClean="0"/>
              <a:t>3</a:t>
            </a:fld>
            <a:endParaRPr lang="en-GB" dirty="0"/>
          </a:p>
        </p:txBody>
      </p:sp>
      <p:sp>
        <p:nvSpPr>
          <p:cNvPr id="15" name="Rectangle: Rounded Corners 14">
            <a:extLst>
              <a:ext uri="{FF2B5EF4-FFF2-40B4-BE49-F238E27FC236}">
                <a16:creationId xmlns:a16="http://schemas.microsoft.com/office/drawing/2014/main" id="{CA8BEDC7-1B27-C524-536F-5332CC618E42}"/>
              </a:ext>
            </a:extLst>
          </p:cNvPr>
          <p:cNvSpPr/>
          <p:nvPr/>
        </p:nvSpPr>
        <p:spPr>
          <a:xfrm>
            <a:off x="471800" y="1919697"/>
            <a:ext cx="2057400" cy="456200"/>
          </a:xfrm>
          <a:prstGeom prst="round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i="1" dirty="0">
                <a:solidFill>
                  <a:sysClr val="windowText" lastClr="000000"/>
                </a:solidFill>
              </a:rPr>
              <a:t>Confident</a:t>
            </a:r>
          </a:p>
        </p:txBody>
      </p:sp>
      <p:sp>
        <p:nvSpPr>
          <p:cNvPr id="16" name="Rectangle: Rounded Corners 15">
            <a:extLst>
              <a:ext uri="{FF2B5EF4-FFF2-40B4-BE49-F238E27FC236}">
                <a16:creationId xmlns:a16="http://schemas.microsoft.com/office/drawing/2014/main" id="{C1C4E492-1366-260B-9A11-B3629653AF17}"/>
              </a:ext>
            </a:extLst>
          </p:cNvPr>
          <p:cNvSpPr/>
          <p:nvPr/>
        </p:nvSpPr>
        <p:spPr>
          <a:xfrm>
            <a:off x="471800" y="2636912"/>
            <a:ext cx="2057400" cy="456200"/>
          </a:xfrm>
          <a:prstGeom prst="roundRect">
            <a:avLst/>
          </a:prstGeom>
          <a:solidFill>
            <a:srgbClr val="FED4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i="1" dirty="0">
                <a:solidFill>
                  <a:sysClr val="windowText" lastClr="000000"/>
                </a:solidFill>
              </a:rPr>
              <a:t>Authentic</a:t>
            </a:r>
          </a:p>
        </p:txBody>
      </p:sp>
      <p:sp>
        <p:nvSpPr>
          <p:cNvPr id="17" name="Rectangle: Rounded Corners 16">
            <a:extLst>
              <a:ext uri="{FF2B5EF4-FFF2-40B4-BE49-F238E27FC236}">
                <a16:creationId xmlns:a16="http://schemas.microsoft.com/office/drawing/2014/main" id="{B4D60923-98AC-212E-7B8D-2A1C1D0252D6}"/>
              </a:ext>
            </a:extLst>
          </p:cNvPr>
          <p:cNvSpPr/>
          <p:nvPr/>
        </p:nvSpPr>
        <p:spPr>
          <a:xfrm>
            <a:off x="471800" y="3356992"/>
            <a:ext cx="2057400" cy="456200"/>
          </a:xfrm>
          <a:prstGeom prst="roundRect">
            <a:avLst/>
          </a:prstGeom>
          <a:solidFill>
            <a:srgbClr val="C3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i="1" dirty="0">
                <a:solidFill>
                  <a:sysClr val="windowText" lastClr="000000"/>
                </a:solidFill>
              </a:rPr>
              <a:t>Prepared</a:t>
            </a:r>
          </a:p>
        </p:txBody>
      </p:sp>
      <p:sp>
        <p:nvSpPr>
          <p:cNvPr id="19" name="TextBox 18">
            <a:extLst>
              <a:ext uri="{FF2B5EF4-FFF2-40B4-BE49-F238E27FC236}">
                <a16:creationId xmlns:a16="http://schemas.microsoft.com/office/drawing/2014/main" id="{05A74969-A3E4-4B65-9B35-7DCD8A5B6245}"/>
              </a:ext>
            </a:extLst>
          </p:cNvPr>
          <p:cNvSpPr txBox="1">
            <a:spLocks/>
          </p:cNvSpPr>
          <p:nvPr/>
        </p:nvSpPr>
        <p:spPr>
          <a:xfrm>
            <a:off x="2987824" y="1907754"/>
            <a:ext cx="5718655" cy="464560"/>
          </a:xfrm>
          <a:prstGeom prst="roundRect">
            <a:avLst/>
          </a:prstGeom>
          <a:solidFill>
            <a:srgbClr val="F58A1D">
              <a:alpha val="40000"/>
            </a:srgbClr>
          </a:solidFill>
        </p:spPr>
        <p:txBody>
          <a:bodyPr wrap="square" anchor="ctr">
            <a:noAutofit/>
          </a:bodyPr>
          <a:lstStyle/>
          <a:p>
            <a:r>
              <a:rPr lang="en-GB" sz="1200" b="0" i="0" dirty="0">
                <a:effectLst/>
              </a:rPr>
              <a:t>Show confidence in both your product or idea and in yourself as the presenter. This makes you sound </a:t>
            </a:r>
            <a:r>
              <a:rPr lang="en-GB" sz="1200" b="1" i="0" dirty="0">
                <a:effectLst/>
              </a:rPr>
              <a:t>credible (ethos).</a:t>
            </a:r>
            <a:endParaRPr lang="en-GB" sz="1200" dirty="0"/>
          </a:p>
        </p:txBody>
      </p:sp>
      <p:sp>
        <p:nvSpPr>
          <p:cNvPr id="21" name="TextBox 20">
            <a:extLst>
              <a:ext uri="{FF2B5EF4-FFF2-40B4-BE49-F238E27FC236}">
                <a16:creationId xmlns:a16="http://schemas.microsoft.com/office/drawing/2014/main" id="{C279D4B4-F839-3DFF-100F-25B1171911E5}"/>
              </a:ext>
            </a:extLst>
          </p:cNvPr>
          <p:cNvSpPr txBox="1"/>
          <p:nvPr/>
        </p:nvSpPr>
        <p:spPr>
          <a:xfrm>
            <a:off x="2991322" y="2639753"/>
            <a:ext cx="5684376" cy="456200"/>
          </a:xfrm>
          <a:prstGeom prst="roundRect">
            <a:avLst/>
          </a:prstGeom>
          <a:solidFill>
            <a:srgbClr val="FED40B">
              <a:alpha val="40000"/>
            </a:srgbClr>
          </a:solidFill>
        </p:spPr>
        <p:txBody>
          <a:bodyPr wrap="square" anchor="ctr">
            <a:noAutofit/>
          </a:bodyPr>
          <a:lstStyle/>
          <a:p>
            <a:r>
              <a:rPr lang="en-GB" sz="1200" b="0" i="0" dirty="0">
                <a:effectLst/>
              </a:rPr>
              <a:t>Be genuine and honest in your delivery, allowing your passion for the product or idea to shine through. </a:t>
            </a:r>
            <a:r>
              <a:rPr lang="en-GB" sz="1200" dirty="0"/>
              <a:t>This gives your pitch </a:t>
            </a:r>
            <a:r>
              <a:rPr lang="en-GB" sz="1200" b="1" dirty="0"/>
              <a:t>emotional appeal (pathos).</a:t>
            </a:r>
            <a:endParaRPr lang="en-GB" sz="1200" dirty="0"/>
          </a:p>
        </p:txBody>
      </p:sp>
      <p:sp>
        <p:nvSpPr>
          <p:cNvPr id="23" name="TextBox 22">
            <a:extLst>
              <a:ext uri="{FF2B5EF4-FFF2-40B4-BE49-F238E27FC236}">
                <a16:creationId xmlns:a16="http://schemas.microsoft.com/office/drawing/2014/main" id="{57D7E99E-6531-7E5F-C8C1-BBB3781D496A}"/>
              </a:ext>
            </a:extLst>
          </p:cNvPr>
          <p:cNvSpPr txBox="1"/>
          <p:nvPr/>
        </p:nvSpPr>
        <p:spPr>
          <a:xfrm>
            <a:off x="2987824" y="3356992"/>
            <a:ext cx="5684376" cy="456200"/>
          </a:xfrm>
          <a:prstGeom prst="roundRect">
            <a:avLst/>
          </a:prstGeom>
          <a:solidFill>
            <a:srgbClr val="C3D821">
              <a:alpha val="40000"/>
            </a:srgbClr>
          </a:solidFill>
        </p:spPr>
        <p:txBody>
          <a:bodyPr wrap="square" anchor="ctr">
            <a:noAutofit/>
          </a:bodyPr>
          <a:lstStyle/>
          <a:p>
            <a:r>
              <a:rPr lang="en-GB" sz="1200" b="0" i="0" dirty="0">
                <a:effectLst/>
              </a:rPr>
              <a:t>Show that you're well-prepared and knowledgeable about what you're presenting. This </a:t>
            </a:r>
            <a:r>
              <a:rPr lang="en-GB" sz="1200" dirty="0"/>
              <a:t>will strengthen the </a:t>
            </a:r>
            <a:r>
              <a:rPr lang="en-GB" sz="1200" b="1" dirty="0"/>
              <a:t>logic </a:t>
            </a:r>
            <a:r>
              <a:rPr lang="en-GB" sz="1200" dirty="0"/>
              <a:t>of your pitch </a:t>
            </a:r>
            <a:r>
              <a:rPr lang="en-GB" sz="1200" b="1" dirty="0"/>
              <a:t>(logos).</a:t>
            </a:r>
          </a:p>
        </p:txBody>
      </p:sp>
      <p:graphicFrame>
        <p:nvGraphicFramePr>
          <p:cNvPr id="24" name="Table 23">
            <a:extLst>
              <a:ext uri="{FF2B5EF4-FFF2-40B4-BE49-F238E27FC236}">
                <a16:creationId xmlns:a16="http://schemas.microsoft.com/office/drawing/2014/main" id="{BF9798A3-7E9C-F23F-DF58-108C1A4BD3B3}"/>
              </a:ext>
            </a:extLst>
          </p:cNvPr>
          <p:cNvGraphicFramePr>
            <a:graphicFrameLocks noGrp="1"/>
          </p:cNvGraphicFramePr>
          <p:nvPr>
            <p:extLst>
              <p:ext uri="{D42A27DB-BD31-4B8C-83A1-F6EECF244321}">
                <p14:modId xmlns:p14="http://schemas.microsoft.com/office/powerpoint/2010/main" val="3474380736"/>
              </p:ext>
            </p:extLst>
          </p:nvPr>
        </p:nvGraphicFramePr>
        <p:xfrm>
          <a:off x="1838533" y="4515587"/>
          <a:ext cx="5466934" cy="1173728"/>
        </p:xfrm>
        <a:graphic>
          <a:graphicData uri="http://schemas.openxmlformats.org/drawingml/2006/table">
            <a:tbl>
              <a:tblPr firstRow="1" bandRow="1">
                <a:tableStyleId>{5940675A-B579-460E-94D1-54222C63F5DA}</a:tableStyleId>
              </a:tblPr>
              <a:tblGrid>
                <a:gridCol w="2733467">
                  <a:extLst>
                    <a:ext uri="{9D8B030D-6E8A-4147-A177-3AD203B41FA5}">
                      <a16:colId xmlns:a16="http://schemas.microsoft.com/office/drawing/2014/main" val="542907837"/>
                    </a:ext>
                  </a:extLst>
                </a:gridCol>
                <a:gridCol w="2733467">
                  <a:extLst>
                    <a:ext uri="{9D8B030D-6E8A-4147-A177-3AD203B41FA5}">
                      <a16:colId xmlns:a16="http://schemas.microsoft.com/office/drawing/2014/main" val="4286935262"/>
                    </a:ext>
                  </a:extLst>
                </a:gridCol>
              </a:tblGrid>
              <a:tr h="586864">
                <a:tc>
                  <a:txBody>
                    <a:bodyPr/>
                    <a:lstStyle/>
                    <a:p>
                      <a:pPr algn="l"/>
                      <a:r>
                        <a:rPr lang="en-GB" sz="1100" b="1" i="1" dirty="0">
                          <a:hlinkClick r:id="rId2" action="ppaction://hlinksldjump"/>
                        </a:rPr>
                        <a:t>Confident body language</a:t>
                      </a:r>
                      <a:endParaRPr lang="en-GB" sz="1100" b="1" i="1" dirty="0"/>
                    </a:p>
                  </a:txBody>
                  <a:tcPr anchor="ctr"/>
                </a:tc>
                <a:tc>
                  <a:txBody>
                    <a:bodyPr/>
                    <a:lstStyle/>
                    <a:p>
                      <a:pPr algn="l"/>
                      <a:r>
                        <a:rPr lang="en-GB" sz="1100" b="1" i="1" dirty="0">
                          <a:hlinkClick r:id="rId3" action="ppaction://hlinksldjump"/>
                        </a:rPr>
                        <a:t>Engaging body language</a:t>
                      </a:r>
                      <a:endParaRPr lang="en-GB" sz="1100" b="1" i="1" dirty="0"/>
                    </a:p>
                  </a:txBody>
                  <a:tcPr anchor="ctr"/>
                </a:tc>
                <a:extLst>
                  <a:ext uri="{0D108BD9-81ED-4DB2-BD59-A6C34878D82A}">
                    <a16:rowId xmlns:a16="http://schemas.microsoft.com/office/drawing/2014/main" val="3415007258"/>
                  </a:ext>
                </a:extLst>
              </a:tr>
              <a:tr h="586864">
                <a:tc>
                  <a:txBody>
                    <a:bodyPr/>
                    <a:lstStyle/>
                    <a:p>
                      <a:pPr algn="l"/>
                      <a:r>
                        <a:rPr lang="en-GB" sz="1100" b="1" i="1" dirty="0">
                          <a:hlinkClick r:id="rId4" action="ppaction://hlinksldjump"/>
                        </a:rPr>
                        <a:t>Appropriate speed</a:t>
                      </a:r>
                      <a:endParaRPr lang="en-GB" sz="1100" b="1" i="1" dirty="0"/>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1" i="1" dirty="0">
                          <a:hlinkClick r:id="rId5" action="ppaction://hlinksldjump"/>
                        </a:rPr>
                        <a:t>Pauses for effect</a:t>
                      </a:r>
                      <a:endParaRPr lang="en-GB" sz="1100" b="1" i="1" dirty="0"/>
                    </a:p>
                  </a:txBody>
                  <a:tcPr anchor="ctr"/>
                </a:tc>
                <a:extLst>
                  <a:ext uri="{0D108BD9-81ED-4DB2-BD59-A6C34878D82A}">
                    <a16:rowId xmlns:a16="http://schemas.microsoft.com/office/drawing/2014/main" val="2665936205"/>
                  </a:ext>
                </a:extLst>
              </a:tr>
            </a:tbl>
          </a:graphicData>
        </a:graphic>
      </p:graphicFrame>
      <p:pic>
        <p:nvPicPr>
          <p:cNvPr id="26" name="Picture 25">
            <a:extLst>
              <a:ext uri="{FF2B5EF4-FFF2-40B4-BE49-F238E27FC236}">
                <a16:creationId xmlns:a16="http://schemas.microsoft.com/office/drawing/2014/main" id="{7774C4D0-031B-7ED3-8846-8F4999E75F5A}"/>
              </a:ext>
            </a:extLst>
          </p:cNvPr>
          <p:cNvPicPr>
            <a:picLocks noChangeAspect="1"/>
          </p:cNvPicPr>
          <p:nvPr/>
        </p:nvPicPr>
        <p:blipFill>
          <a:blip r:embed="rId6"/>
          <a:stretch>
            <a:fillRect/>
          </a:stretch>
        </p:blipFill>
        <p:spPr>
          <a:xfrm>
            <a:off x="3985785" y="4549056"/>
            <a:ext cx="378910" cy="486600"/>
          </a:xfrm>
          <a:prstGeom prst="rect">
            <a:avLst/>
          </a:prstGeom>
        </p:spPr>
      </p:pic>
      <p:pic>
        <p:nvPicPr>
          <p:cNvPr id="28" name="Picture 27">
            <a:extLst>
              <a:ext uri="{FF2B5EF4-FFF2-40B4-BE49-F238E27FC236}">
                <a16:creationId xmlns:a16="http://schemas.microsoft.com/office/drawing/2014/main" id="{968E760D-C1B6-6FF6-52E1-345967254C44}"/>
              </a:ext>
            </a:extLst>
          </p:cNvPr>
          <p:cNvPicPr>
            <a:picLocks noChangeAspect="1"/>
          </p:cNvPicPr>
          <p:nvPr/>
        </p:nvPicPr>
        <p:blipFill>
          <a:blip r:embed="rId7"/>
          <a:stretch>
            <a:fillRect/>
          </a:stretch>
        </p:blipFill>
        <p:spPr>
          <a:xfrm>
            <a:off x="6680000" y="4537187"/>
            <a:ext cx="554877" cy="522617"/>
          </a:xfrm>
          <a:prstGeom prst="rect">
            <a:avLst/>
          </a:prstGeom>
        </p:spPr>
      </p:pic>
      <p:pic>
        <p:nvPicPr>
          <p:cNvPr id="32" name="Picture 31">
            <a:extLst>
              <a:ext uri="{FF2B5EF4-FFF2-40B4-BE49-F238E27FC236}">
                <a16:creationId xmlns:a16="http://schemas.microsoft.com/office/drawing/2014/main" id="{23EECF6C-C780-82C1-5975-C49C0C137B18}"/>
              </a:ext>
            </a:extLst>
          </p:cNvPr>
          <p:cNvPicPr>
            <a:picLocks noChangeAspect="1"/>
          </p:cNvPicPr>
          <p:nvPr/>
        </p:nvPicPr>
        <p:blipFill rotWithShape="1">
          <a:blip r:embed="rId8"/>
          <a:srcRect l="-2" t="8014" r="20042" b="13697"/>
          <a:stretch/>
        </p:blipFill>
        <p:spPr>
          <a:xfrm>
            <a:off x="3907589" y="5135514"/>
            <a:ext cx="535301" cy="493868"/>
          </a:xfrm>
          <a:prstGeom prst="rect">
            <a:avLst/>
          </a:prstGeom>
        </p:spPr>
      </p:pic>
      <p:pic>
        <p:nvPicPr>
          <p:cNvPr id="36" name="Picture 35">
            <a:extLst>
              <a:ext uri="{FF2B5EF4-FFF2-40B4-BE49-F238E27FC236}">
                <a16:creationId xmlns:a16="http://schemas.microsoft.com/office/drawing/2014/main" id="{79EDEB8B-F7FA-A5E0-B153-0EB42E931E2B}"/>
              </a:ext>
            </a:extLst>
          </p:cNvPr>
          <p:cNvPicPr>
            <a:picLocks noChangeAspect="1"/>
          </p:cNvPicPr>
          <p:nvPr/>
        </p:nvPicPr>
        <p:blipFill rotWithShape="1">
          <a:blip r:embed="rId9"/>
          <a:srcRect l="8191" t="6365" r="14666" b="7391"/>
          <a:stretch/>
        </p:blipFill>
        <p:spPr>
          <a:xfrm>
            <a:off x="6687992" y="5223058"/>
            <a:ext cx="368613" cy="399493"/>
          </a:xfrm>
          <a:prstGeom prst="ellipse">
            <a:avLst/>
          </a:prstGeom>
        </p:spPr>
      </p:pic>
      <p:pic>
        <p:nvPicPr>
          <p:cNvPr id="6" name="Picture 5">
            <a:extLst>
              <a:ext uri="{FF2B5EF4-FFF2-40B4-BE49-F238E27FC236}">
                <a16:creationId xmlns:a16="http://schemas.microsoft.com/office/drawing/2014/main" id="{F26DFBF9-261D-F206-C92B-081F0317FFBA}"/>
              </a:ext>
            </a:extLst>
          </p:cNvPr>
          <p:cNvPicPr>
            <a:picLocks noGrp="1" noRot="1" noMove="1" noResize="1" noEditPoints="1" noAdjustHandles="1" noChangeArrowheads="1" noChangeShapeType="1" noCrop="1"/>
          </p:cNvPicPr>
          <p:nvPr/>
        </p:nvPicPr>
        <p:blipFill rotWithShape="1">
          <a:blip r:embed="rId10"/>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4027306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888432"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30</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Frustrated</a:t>
            </a:r>
          </a:p>
        </p:txBody>
      </p:sp>
      <p:pic>
        <p:nvPicPr>
          <p:cNvPr id="2" name="Picture 1">
            <a:extLst>
              <a:ext uri="{FF2B5EF4-FFF2-40B4-BE49-F238E27FC236}">
                <a16:creationId xmlns:a16="http://schemas.microsoft.com/office/drawing/2014/main" id="{3827732C-55F0-7C3C-6456-2D3D51E5DD1B}"/>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2634437967"/>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672408"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31</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CD10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Curious</a:t>
            </a:r>
          </a:p>
        </p:txBody>
      </p:sp>
      <p:pic>
        <p:nvPicPr>
          <p:cNvPr id="2" name="Picture 1">
            <a:extLst>
              <a:ext uri="{FF2B5EF4-FFF2-40B4-BE49-F238E27FC236}">
                <a16:creationId xmlns:a16="http://schemas.microsoft.com/office/drawing/2014/main" id="{7100C0E8-B03B-E985-0143-B5C5DC258219}"/>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2567030377"/>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816424"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32</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C2D7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Disgusted</a:t>
            </a:r>
          </a:p>
        </p:txBody>
      </p:sp>
      <p:pic>
        <p:nvPicPr>
          <p:cNvPr id="2" name="Picture 1">
            <a:extLst>
              <a:ext uri="{FF2B5EF4-FFF2-40B4-BE49-F238E27FC236}">
                <a16:creationId xmlns:a16="http://schemas.microsoft.com/office/drawing/2014/main" id="{FBC07756-5B90-0B8B-9BD7-19DF98699597}"/>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1094294860"/>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672408"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33</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58A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Proud</a:t>
            </a:r>
          </a:p>
        </p:txBody>
      </p:sp>
      <p:pic>
        <p:nvPicPr>
          <p:cNvPr id="2" name="Picture 1">
            <a:extLst>
              <a:ext uri="{FF2B5EF4-FFF2-40B4-BE49-F238E27FC236}">
                <a16:creationId xmlns:a16="http://schemas.microsoft.com/office/drawing/2014/main" id="{CAD057A7-CCE8-3725-B225-12A7D513267A}"/>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3683570721"/>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744416"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34</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Bored</a:t>
            </a:r>
          </a:p>
        </p:txBody>
      </p:sp>
      <p:pic>
        <p:nvPicPr>
          <p:cNvPr id="2" name="Picture 1">
            <a:extLst>
              <a:ext uri="{FF2B5EF4-FFF2-40B4-BE49-F238E27FC236}">
                <a16:creationId xmlns:a16="http://schemas.microsoft.com/office/drawing/2014/main" id="{53416F1D-81A2-D782-94CF-7453D65333D5}"/>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1972078882"/>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600400"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35</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C2D7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5400" b="1" i="1" dirty="0"/>
              <a:t>Embarrassed</a:t>
            </a:r>
          </a:p>
        </p:txBody>
      </p:sp>
      <p:pic>
        <p:nvPicPr>
          <p:cNvPr id="2" name="Picture 1">
            <a:extLst>
              <a:ext uri="{FF2B5EF4-FFF2-40B4-BE49-F238E27FC236}">
                <a16:creationId xmlns:a16="http://schemas.microsoft.com/office/drawing/2014/main" id="{DD74B2E9-95CF-E35E-B433-15E42D61370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1841931281"/>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600400"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36</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CD10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5400" b="1" i="1" dirty="0"/>
              <a:t>Confident</a:t>
            </a:r>
          </a:p>
        </p:txBody>
      </p:sp>
      <p:pic>
        <p:nvPicPr>
          <p:cNvPr id="2" name="Picture 1">
            <a:extLst>
              <a:ext uri="{FF2B5EF4-FFF2-40B4-BE49-F238E27FC236}">
                <a16:creationId xmlns:a16="http://schemas.microsoft.com/office/drawing/2014/main" id="{6395DEB8-C369-FC04-B892-9CE989DD6AB2}"/>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496213264"/>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672408"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37</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58A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5400" b="1" i="1" dirty="0"/>
              <a:t>Determined</a:t>
            </a:r>
          </a:p>
        </p:txBody>
      </p:sp>
      <p:pic>
        <p:nvPicPr>
          <p:cNvPr id="2" name="Picture 1">
            <a:extLst>
              <a:ext uri="{FF2B5EF4-FFF2-40B4-BE49-F238E27FC236}">
                <a16:creationId xmlns:a16="http://schemas.microsoft.com/office/drawing/2014/main" id="{764ABBB8-559B-6629-A530-F3D1CD6F39A4}"/>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4245025110"/>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600400"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38</a:t>
            </a:fld>
            <a:endParaRPr lang="en-GB" dirty="0"/>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5400" b="1" i="1" dirty="0"/>
              <a:t>Reluctant</a:t>
            </a:r>
          </a:p>
        </p:txBody>
      </p:sp>
      <p:pic>
        <p:nvPicPr>
          <p:cNvPr id="2" name="Picture 1">
            <a:extLst>
              <a:ext uri="{FF2B5EF4-FFF2-40B4-BE49-F238E27FC236}">
                <a16:creationId xmlns:a16="http://schemas.microsoft.com/office/drawing/2014/main" id="{F38DCA97-20B8-0D6B-DF33-34AEA504EA92}"/>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168966731"/>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37207B5-5E12-2DA1-7E18-19ADE098A947}"/>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5CFACC60-06A2-1465-8F72-0E153F66B88F}"/>
              </a:ext>
            </a:extLst>
          </p:cNvPr>
          <p:cNvSpPr>
            <a:spLocks noGrp="1"/>
          </p:cNvSpPr>
          <p:nvPr>
            <p:ph type="ftr" sz="quarter" idx="11"/>
          </p:nvPr>
        </p:nvSpPr>
        <p:spPr>
          <a:xfrm>
            <a:off x="2411760" y="6356351"/>
            <a:ext cx="3744416"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4E7DE2F3-1006-D3CA-5E9C-A96CC22B516B}"/>
              </a:ext>
            </a:extLst>
          </p:cNvPr>
          <p:cNvSpPr>
            <a:spLocks noGrp="1"/>
          </p:cNvSpPr>
          <p:nvPr>
            <p:ph type="sldNum" sz="quarter" idx="12"/>
          </p:nvPr>
        </p:nvSpPr>
        <p:spPr/>
        <p:txBody>
          <a:bodyPr/>
          <a:lstStyle/>
          <a:p>
            <a:fld id="{EFC07C4F-4DD7-4452-9CBE-7B4BC77324C7}" type="slidenum">
              <a:rPr lang="en-GB" smtClean="0"/>
              <a:t>39</a:t>
            </a:fld>
            <a:endParaRPr lang="en-GB" dirty="0"/>
          </a:p>
        </p:txBody>
      </p:sp>
      <p:sp>
        <p:nvSpPr>
          <p:cNvPr id="6" name="Title 1">
            <a:extLst>
              <a:ext uri="{FF2B5EF4-FFF2-40B4-BE49-F238E27FC236}">
                <a16:creationId xmlns:a16="http://schemas.microsoft.com/office/drawing/2014/main" id="{A0E8FB51-7558-1BC4-B102-DB97A867F4D4}"/>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pic>
        <p:nvPicPr>
          <p:cNvPr id="7" name="Picture 6">
            <a:extLst>
              <a:ext uri="{FF2B5EF4-FFF2-40B4-BE49-F238E27FC236}">
                <a16:creationId xmlns:a16="http://schemas.microsoft.com/office/drawing/2014/main" id="{C4AA68A6-5DC3-09F2-5DB5-7ACACC387A74}"/>
              </a:ext>
            </a:extLst>
          </p:cNvPr>
          <p:cNvPicPr>
            <a:picLocks noChangeAspect="1"/>
          </p:cNvPicPr>
          <p:nvPr/>
        </p:nvPicPr>
        <p:blipFill>
          <a:blip r:embed="rId2"/>
          <a:stretch>
            <a:fillRect/>
          </a:stretch>
        </p:blipFill>
        <p:spPr>
          <a:xfrm>
            <a:off x="358025" y="1988840"/>
            <a:ext cx="3305175" cy="3629025"/>
          </a:xfrm>
          <a:prstGeom prst="rect">
            <a:avLst/>
          </a:prstGeom>
        </p:spPr>
      </p:pic>
      <p:sp>
        <p:nvSpPr>
          <p:cNvPr id="11" name="TextBox 10">
            <a:extLst>
              <a:ext uri="{FF2B5EF4-FFF2-40B4-BE49-F238E27FC236}">
                <a16:creationId xmlns:a16="http://schemas.microsoft.com/office/drawing/2014/main" id="{B3699F3D-917B-01FE-9052-97250221DA33}"/>
              </a:ext>
            </a:extLst>
          </p:cNvPr>
          <p:cNvSpPr txBox="1"/>
          <p:nvPr/>
        </p:nvSpPr>
        <p:spPr>
          <a:xfrm>
            <a:off x="4132498" y="1768022"/>
            <a:ext cx="4572000" cy="3970318"/>
          </a:xfrm>
          <a:prstGeom prst="rect">
            <a:avLst/>
          </a:prstGeom>
          <a:noFill/>
        </p:spPr>
        <p:txBody>
          <a:bodyPr wrap="square">
            <a:spAutoFit/>
          </a:bodyPr>
          <a:lstStyle/>
          <a:p>
            <a:r>
              <a:rPr lang="en-GB" sz="1400" dirty="0"/>
              <a:t>How did it feel to express different emotions through your body language?</a:t>
            </a:r>
          </a:p>
          <a:p>
            <a:endParaRPr lang="en-GB" sz="1400" dirty="0"/>
          </a:p>
          <a:p>
            <a:endParaRPr lang="en-GB" sz="1400" dirty="0"/>
          </a:p>
          <a:p>
            <a:r>
              <a:rPr lang="en-GB" sz="1400" dirty="0"/>
              <a:t>Did you find some emotions easier to express than others? Why?</a:t>
            </a:r>
          </a:p>
          <a:p>
            <a:endParaRPr lang="en-GB" sz="1400" dirty="0"/>
          </a:p>
          <a:p>
            <a:endParaRPr lang="en-GB" sz="1400" dirty="0"/>
          </a:p>
          <a:p>
            <a:r>
              <a:rPr lang="en-GB" sz="1400" dirty="0"/>
              <a:t>What types of movements and facial expressions did you use to portray the emotions effectively?</a:t>
            </a:r>
          </a:p>
          <a:p>
            <a:endParaRPr lang="en-GB" sz="1400" dirty="0"/>
          </a:p>
          <a:p>
            <a:endParaRPr lang="en-GB" sz="1400" dirty="0"/>
          </a:p>
          <a:p>
            <a:r>
              <a:rPr lang="en-GB" sz="1400" dirty="0"/>
              <a:t>How did the Emotion Walk help you understand the importance of body language in conveying emotions?</a:t>
            </a:r>
          </a:p>
          <a:p>
            <a:endParaRPr lang="en-GB" sz="1400" dirty="0"/>
          </a:p>
          <a:p>
            <a:endParaRPr lang="en-GB" sz="1400" dirty="0"/>
          </a:p>
          <a:p>
            <a:r>
              <a:rPr lang="en-GB" sz="1400" dirty="0"/>
              <a:t>What emotions do you want to be conveying during your product/service pitch?</a:t>
            </a:r>
          </a:p>
        </p:txBody>
      </p:sp>
      <p:pic>
        <p:nvPicPr>
          <p:cNvPr id="2" name="Picture 1">
            <a:extLst>
              <a:ext uri="{FF2B5EF4-FFF2-40B4-BE49-F238E27FC236}">
                <a16:creationId xmlns:a16="http://schemas.microsoft.com/office/drawing/2014/main" id="{9E8F4000-85CC-416C-C681-644C1297E468}"/>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1694849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818A5-5358-AA0B-6DBB-D34A14C45089}"/>
              </a:ext>
            </a:extLst>
          </p:cNvPr>
          <p:cNvSpPr>
            <a:spLocks noGrp="1"/>
          </p:cNvSpPr>
          <p:nvPr>
            <p:ph type="title"/>
          </p:nvPr>
        </p:nvSpPr>
        <p:spPr>
          <a:xfrm>
            <a:off x="323528" y="1110735"/>
            <a:ext cx="7886700" cy="504056"/>
          </a:xfrm>
        </p:spPr>
        <p:txBody>
          <a:bodyPr>
            <a:normAutofit fontScale="90000"/>
          </a:bodyPr>
          <a:lstStyle/>
          <a:p>
            <a:r>
              <a:rPr lang="en-GB" b="1" i="1" dirty="0">
                <a:latin typeface="+mn-lt"/>
              </a:rPr>
              <a:t>Appropriate speed</a:t>
            </a:r>
          </a:p>
        </p:txBody>
      </p:sp>
      <p:sp>
        <p:nvSpPr>
          <p:cNvPr id="3" name="Date Placeholder 2">
            <a:extLst>
              <a:ext uri="{FF2B5EF4-FFF2-40B4-BE49-F238E27FC236}">
                <a16:creationId xmlns:a16="http://schemas.microsoft.com/office/drawing/2014/main" id="{2AE55764-F72F-987D-22CF-BD029BECF65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E70E85FD-B177-E53F-17DA-C3CEDCE2A64D}"/>
              </a:ext>
            </a:extLst>
          </p:cNvPr>
          <p:cNvSpPr>
            <a:spLocks noGrp="1"/>
          </p:cNvSpPr>
          <p:nvPr>
            <p:ph type="ftr" sz="quarter" idx="11"/>
          </p:nvPr>
        </p:nvSpPr>
        <p:spPr>
          <a:xfrm>
            <a:off x="2411760" y="6171151"/>
            <a:ext cx="3744416" cy="5503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200F09A-0898-874C-BAA6-6B96DD4CB876}"/>
              </a:ext>
            </a:extLst>
          </p:cNvPr>
          <p:cNvSpPr>
            <a:spLocks noGrp="1"/>
          </p:cNvSpPr>
          <p:nvPr>
            <p:ph type="sldNum" sz="quarter" idx="12"/>
          </p:nvPr>
        </p:nvSpPr>
        <p:spPr/>
        <p:txBody>
          <a:bodyPr/>
          <a:lstStyle/>
          <a:p>
            <a:fld id="{EFC07C4F-4DD7-4452-9CBE-7B4BC77324C7}" type="slidenum">
              <a:rPr lang="en-GB" smtClean="0"/>
              <a:t>4</a:t>
            </a:fld>
            <a:endParaRPr lang="en-GB" dirty="0"/>
          </a:p>
        </p:txBody>
      </p:sp>
      <p:sp>
        <p:nvSpPr>
          <p:cNvPr id="6" name="TextBox 5">
            <a:extLst>
              <a:ext uri="{FF2B5EF4-FFF2-40B4-BE49-F238E27FC236}">
                <a16:creationId xmlns:a16="http://schemas.microsoft.com/office/drawing/2014/main" id="{B942E92E-FA23-0249-9AD7-6FBFAA3C9861}"/>
              </a:ext>
            </a:extLst>
          </p:cNvPr>
          <p:cNvSpPr txBox="1"/>
          <p:nvPr/>
        </p:nvSpPr>
        <p:spPr>
          <a:xfrm>
            <a:off x="323528" y="1801268"/>
            <a:ext cx="8424936" cy="461665"/>
          </a:xfrm>
          <a:prstGeom prst="rect">
            <a:avLst/>
          </a:prstGeom>
          <a:solidFill>
            <a:srgbClr val="FED40B"/>
          </a:solidFill>
        </p:spPr>
        <p:txBody>
          <a:bodyPr wrap="square" rtlCol="0">
            <a:spAutoFit/>
          </a:bodyPr>
          <a:lstStyle/>
          <a:p>
            <a:r>
              <a:rPr lang="en-GB" sz="1200" dirty="0"/>
              <a:t>In Section 1 – Employability Talk, we thought about how speaking too slowly or too quickly can affect our audience. Have a look back at your notes now; what still applies here? </a:t>
            </a:r>
          </a:p>
        </p:txBody>
      </p:sp>
      <p:graphicFrame>
        <p:nvGraphicFramePr>
          <p:cNvPr id="12" name="Table 11">
            <a:extLst>
              <a:ext uri="{FF2B5EF4-FFF2-40B4-BE49-F238E27FC236}">
                <a16:creationId xmlns:a16="http://schemas.microsoft.com/office/drawing/2014/main" id="{A7501CB6-3886-EAFA-C75B-576E4D5F11AC}"/>
              </a:ext>
            </a:extLst>
          </p:cNvPr>
          <p:cNvGraphicFramePr>
            <a:graphicFrameLocks noGrp="1"/>
          </p:cNvGraphicFramePr>
          <p:nvPr>
            <p:extLst>
              <p:ext uri="{D42A27DB-BD31-4B8C-83A1-F6EECF244321}">
                <p14:modId xmlns:p14="http://schemas.microsoft.com/office/powerpoint/2010/main" val="1102601199"/>
              </p:ext>
            </p:extLst>
          </p:nvPr>
        </p:nvGraphicFramePr>
        <p:xfrm>
          <a:off x="323528" y="2532941"/>
          <a:ext cx="8424936" cy="2526591"/>
        </p:xfrm>
        <a:graphic>
          <a:graphicData uri="http://schemas.openxmlformats.org/drawingml/2006/table">
            <a:tbl>
              <a:tblPr firstRow="1" bandRow="1">
                <a:tableStyleId>{5C22544A-7EE6-4342-B048-85BDC9FD1C3A}</a:tableStyleId>
              </a:tblPr>
              <a:tblGrid>
                <a:gridCol w="1694994">
                  <a:extLst>
                    <a:ext uri="{9D8B030D-6E8A-4147-A177-3AD203B41FA5}">
                      <a16:colId xmlns:a16="http://schemas.microsoft.com/office/drawing/2014/main" val="866942991"/>
                    </a:ext>
                  </a:extLst>
                </a:gridCol>
                <a:gridCol w="3364971">
                  <a:extLst>
                    <a:ext uri="{9D8B030D-6E8A-4147-A177-3AD203B41FA5}">
                      <a16:colId xmlns:a16="http://schemas.microsoft.com/office/drawing/2014/main" val="3383597148"/>
                    </a:ext>
                  </a:extLst>
                </a:gridCol>
                <a:gridCol w="3364971">
                  <a:extLst>
                    <a:ext uri="{9D8B030D-6E8A-4147-A177-3AD203B41FA5}">
                      <a16:colId xmlns:a16="http://schemas.microsoft.com/office/drawing/2014/main" val="3869022966"/>
                    </a:ext>
                  </a:extLst>
                </a:gridCol>
              </a:tblGrid>
              <a:tr h="319995">
                <a:tc>
                  <a:txBody>
                    <a:bodyPr/>
                    <a:lstStyle/>
                    <a:p>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i="1" dirty="0">
                          <a:solidFill>
                            <a:sysClr val="windowText" lastClr="000000"/>
                          </a:solidFill>
                        </a:rPr>
                        <a:t>Too fast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i="1" dirty="0">
                          <a:solidFill>
                            <a:sysClr val="windowText" lastClr="000000"/>
                          </a:solidFill>
                        </a:rPr>
                        <a:t>Too slow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05751697"/>
                  </a:ext>
                </a:extLst>
              </a:tr>
              <a:tr h="735532">
                <a:tc>
                  <a:txBody>
                    <a:bodyPr/>
                    <a:lstStyle/>
                    <a:p>
                      <a:pPr algn="ctr"/>
                      <a:r>
                        <a:rPr lang="en-GB" sz="1100" b="1" i="1" dirty="0">
                          <a:solidFill>
                            <a:sysClr val="windowText" lastClr="000000"/>
                          </a:solidFill>
                        </a:rPr>
                        <a:t>Credible/</a:t>
                      </a:r>
                    </a:p>
                    <a:p>
                      <a:pPr algn="ctr"/>
                      <a:r>
                        <a:rPr lang="en-GB" sz="1100" b="1" i="1" dirty="0">
                          <a:solidFill>
                            <a:sysClr val="windowText" lastClr="000000"/>
                          </a:solidFill>
                        </a:rPr>
                        <a:t>Ethos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52093926"/>
                  </a:ext>
                </a:extLst>
              </a:tr>
              <a:tr h="735532">
                <a:tc>
                  <a:txBody>
                    <a:bodyPr/>
                    <a:lstStyle/>
                    <a:p>
                      <a:pPr algn="ctr"/>
                      <a:r>
                        <a:rPr lang="en-GB" sz="1100" b="1" i="1" dirty="0">
                          <a:solidFill>
                            <a:sysClr val="windowText" lastClr="000000"/>
                          </a:solidFill>
                        </a:rPr>
                        <a:t>Authentic/</a:t>
                      </a:r>
                    </a:p>
                    <a:p>
                      <a:pPr algn="ctr"/>
                      <a:r>
                        <a:rPr lang="en-GB" sz="1100" b="1" i="1" dirty="0">
                          <a:solidFill>
                            <a:sysClr val="windowText" lastClr="000000"/>
                          </a:solidFill>
                        </a:rPr>
                        <a:t>Pathos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97872942"/>
                  </a:ext>
                </a:extLst>
              </a:tr>
              <a:tr h="735532">
                <a:tc>
                  <a:txBody>
                    <a:bodyPr/>
                    <a:lstStyle/>
                    <a:p>
                      <a:pPr algn="ctr"/>
                      <a:r>
                        <a:rPr lang="en-GB" sz="1100" b="1" i="1" dirty="0">
                          <a:solidFill>
                            <a:sysClr val="windowText" lastClr="000000"/>
                          </a:solidFill>
                        </a:rPr>
                        <a:t>Prepared/Logos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endParaRPr lang="en-GB" sz="1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38044995"/>
                  </a:ext>
                </a:extLst>
              </a:tr>
            </a:tbl>
          </a:graphicData>
        </a:graphic>
      </p:graphicFrame>
      <p:sp>
        <p:nvSpPr>
          <p:cNvPr id="13" name="TextBox 12">
            <a:extLst>
              <a:ext uri="{FF2B5EF4-FFF2-40B4-BE49-F238E27FC236}">
                <a16:creationId xmlns:a16="http://schemas.microsoft.com/office/drawing/2014/main" id="{874AC2C1-77B4-A7A3-6942-0A75703CCE74}"/>
              </a:ext>
            </a:extLst>
          </p:cNvPr>
          <p:cNvSpPr txBox="1"/>
          <p:nvPr/>
        </p:nvSpPr>
        <p:spPr>
          <a:xfrm>
            <a:off x="287524" y="5476842"/>
            <a:ext cx="8496944" cy="276999"/>
          </a:xfrm>
          <a:prstGeom prst="rect">
            <a:avLst/>
          </a:prstGeom>
          <a:solidFill>
            <a:srgbClr val="C3D821"/>
          </a:solidFill>
        </p:spPr>
        <p:txBody>
          <a:bodyPr wrap="square" rtlCol="0">
            <a:spAutoFit/>
          </a:bodyPr>
          <a:lstStyle/>
          <a:p>
            <a:r>
              <a:rPr lang="en-GB" sz="1200" dirty="0"/>
              <a:t>Discuss together how the speed you speak at might impact the ethos, pathos, and logos of your pitch. </a:t>
            </a:r>
          </a:p>
        </p:txBody>
      </p:sp>
      <p:pic>
        <p:nvPicPr>
          <p:cNvPr id="7" name="Picture 6">
            <a:extLst>
              <a:ext uri="{FF2B5EF4-FFF2-40B4-BE49-F238E27FC236}">
                <a16:creationId xmlns:a16="http://schemas.microsoft.com/office/drawing/2014/main" id="{07419BBD-61B4-B2F3-8B4D-0C8A54CA0B69}"/>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17554465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91813-9D50-EE1D-FDCE-776C44B2ACAB}"/>
              </a:ext>
            </a:extLst>
          </p:cNvPr>
          <p:cNvSpPr>
            <a:spLocks noGrp="1"/>
          </p:cNvSpPr>
          <p:nvPr>
            <p:ph type="title"/>
          </p:nvPr>
        </p:nvSpPr>
        <p:spPr>
          <a:xfrm>
            <a:off x="395536" y="1052736"/>
            <a:ext cx="7886700" cy="576064"/>
          </a:xfrm>
        </p:spPr>
        <p:txBody>
          <a:bodyPr/>
          <a:lstStyle/>
          <a:p>
            <a:r>
              <a:rPr lang="en-GB" b="1" i="1" dirty="0">
                <a:latin typeface="+mn-lt"/>
              </a:rPr>
              <a:t>Confident body language</a:t>
            </a:r>
          </a:p>
        </p:txBody>
      </p:sp>
      <p:sp>
        <p:nvSpPr>
          <p:cNvPr id="3" name="Date Placeholder 2">
            <a:extLst>
              <a:ext uri="{FF2B5EF4-FFF2-40B4-BE49-F238E27FC236}">
                <a16:creationId xmlns:a16="http://schemas.microsoft.com/office/drawing/2014/main" id="{1939821E-24E8-81B4-0E9C-D16C215E7437}"/>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513019EF-BC1E-F244-2583-C69F0B668F21}"/>
              </a:ext>
            </a:extLst>
          </p:cNvPr>
          <p:cNvSpPr>
            <a:spLocks noGrp="1"/>
          </p:cNvSpPr>
          <p:nvPr>
            <p:ph type="ftr" sz="quarter" idx="11"/>
          </p:nvPr>
        </p:nvSpPr>
        <p:spPr>
          <a:xfrm>
            <a:off x="2411760" y="6356351"/>
            <a:ext cx="3744416"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2B3300F7-DE94-DCD3-B08D-B4791E71E0B0}"/>
              </a:ext>
            </a:extLst>
          </p:cNvPr>
          <p:cNvSpPr>
            <a:spLocks noGrp="1"/>
          </p:cNvSpPr>
          <p:nvPr>
            <p:ph type="sldNum" sz="quarter" idx="12"/>
          </p:nvPr>
        </p:nvSpPr>
        <p:spPr/>
        <p:txBody>
          <a:bodyPr/>
          <a:lstStyle/>
          <a:p>
            <a:fld id="{EFC07C4F-4DD7-4452-9CBE-7B4BC77324C7}" type="slidenum">
              <a:rPr lang="en-GB" smtClean="0"/>
              <a:t>40</a:t>
            </a:fld>
            <a:endParaRPr lang="en-GB" dirty="0"/>
          </a:p>
        </p:txBody>
      </p:sp>
      <p:sp>
        <p:nvSpPr>
          <p:cNvPr id="6" name="Oval 5">
            <a:extLst>
              <a:ext uri="{FF2B5EF4-FFF2-40B4-BE49-F238E27FC236}">
                <a16:creationId xmlns:a16="http://schemas.microsoft.com/office/drawing/2014/main" id="{21D5CEE2-FB8A-B86E-43F9-E5C818F47AD5}"/>
              </a:ext>
            </a:extLst>
          </p:cNvPr>
          <p:cNvSpPr/>
          <p:nvPr/>
        </p:nvSpPr>
        <p:spPr>
          <a:xfrm>
            <a:off x="3299984" y="3116786"/>
            <a:ext cx="2304256" cy="1368152"/>
          </a:xfrm>
          <a:prstGeom prst="ellipse">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What is confident body language?</a:t>
            </a:r>
          </a:p>
        </p:txBody>
      </p:sp>
      <p:sp>
        <p:nvSpPr>
          <p:cNvPr id="7" name="TextBox 6">
            <a:extLst>
              <a:ext uri="{FF2B5EF4-FFF2-40B4-BE49-F238E27FC236}">
                <a16:creationId xmlns:a16="http://schemas.microsoft.com/office/drawing/2014/main" id="{8A8D47AB-A6B8-D004-0F20-37CAD2127AA9}"/>
              </a:ext>
            </a:extLst>
          </p:cNvPr>
          <p:cNvSpPr txBox="1"/>
          <p:nvPr/>
        </p:nvSpPr>
        <p:spPr>
          <a:xfrm>
            <a:off x="395536" y="1719414"/>
            <a:ext cx="8352928" cy="307777"/>
          </a:xfrm>
          <a:prstGeom prst="rect">
            <a:avLst/>
          </a:prstGeom>
          <a:solidFill>
            <a:srgbClr val="C3D821"/>
          </a:solidFill>
        </p:spPr>
        <p:txBody>
          <a:bodyPr wrap="square" rtlCol="0">
            <a:spAutoFit/>
          </a:bodyPr>
          <a:lstStyle/>
          <a:p>
            <a:r>
              <a:rPr lang="en-GB" sz="1400" dirty="0"/>
              <a:t>Think specifically about your ‘confident’ emotion walk… </a:t>
            </a:r>
          </a:p>
        </p:txBody>
      </p:sp>
      <p:pic>
        <p:nvPicPr>
          <p:cNvPr id="8" name="Picture 7">
            <a:extLst>
              <a:ext uri="{FF2B5EF4-FFF2-40B4-BE49-F238E27FC236}">
                <a16:creationId xmlns:a16="http://schemas.microsoft.com/office/drawing/2014/main" id="{4D5A9F10-E339-70D7-D2E3-0FA671998EE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24265897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91813-9D50-EE1D-FDCE-776C44B2ACAB}"/>
              </a:ext>
            </a:extLst>
          </p:cNvPr>
          <p:cNvSpPr>
            <a:spLocks noGrp="1"/>
          </p:cNvSpPr>
          <p:nvPr>
            <p:ph type="title"/>
          </p:nvPr>
        </p:nvSpPr>
        <p:spPr>
          <a:xfrm>
            <a:off x="395536" y="1052736"/>
            <a:ext cx="7886700" cy="576064"/>
          </a:xfrm>
        </p:spPr>
        <p:txBody>
          <a:bodyPr/>
          <a:lstStyle/>
          <a:p>
            <a:r>
              <a:rPr lang="en-GB" b="1" i="1" dirty="0">
                <a:latin typeface="+mn-lt"/>
              </a:rPr>
              <a:t>Confident body language</a:t>
            </a:r>
          </a:p>
        </p:txBody>
      </p:sp>
      <p:sp>
        <p:nvSpPr>
          <p:cNvPr id="3" name="Date Placeholder 2">
            <a:extLst>
              <a:ext uri="{FF2B5EF4-FFF2-40B4-BE49-F238E27FC236}">
                <a16:creationId xmlns:a16="http://schemas.microsoft.com/office/drawing/2014/main" id="{1939821E-24E8-81B4-0E9C-D16C215E7437}"/>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513019EF-BC1E-F244-2583-C69F0B668F21}"/>
              </a:ext>
            </a:extLst>
          </p:cNvPr>
          <p:cNvSpPr>
            <a:spLocks noGrp="1"/>
          </p:cNvSpPr>
          <p:nvPr>
            <p:ph type="ftr" sz="quarter" idx="11"/>
          </p:nvPr>
        </p:nvSpPr>
        <p:spPr>
          <a:xfrm>
            <a:off x="2411760" y="6356351"/>
            <a:ext cx="3672408" cy="365125"/>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2B3300F7-DE94-DCD3-B08D-B4791E71E0B0}"/>
              </a:ext>
            </a:extLst>
          </p:cNvPr>
          <p:cNvSpPr>
            <a:spLocks noGrp="1"/>
          </p:cNvSpPr>
          <p:nvPr>
            <p:ph type="sldNum" sz="quarter" idx="12"/>
          </p:nvPr>
        </p:nvSpPr>
        <p:spPr/>
        <p:txBody>
          <a:bodyPr/>
          <a:lstStyle/>
          <a:p>
            <a:fld id="{EFC07C4F-4DD7-4452-9CBE-7B4BC77324C7}" type="slidenum">
              <a:rPr lang="en-GB" smtClean="0"/>
              <a:t>41</a:t>
            </a:fld>
            <a:endParaRPr lang="en-GB" dirty="0"/>
          </a:p>
        </p:txBody>
      </p:sp>
      <p:sp>
        <p:nvSpPr>
          <p:cNvPr id="6" name="Oval 5">
            <a:extLst>
              <a:ext uri="{FF2B5EF4-FFF2-40B4-BE49-F238E27FC236}">
                <a16:creationId xmlns:a16="http://schemas.microsoft.com/office/drawing/2014/main" id="{21D5CEE2-FB8A-B86E-43F9-E5C818F47AD5}"/>
              </a:ext>
            </a:extLst>
          </p:cNvPr>
          <p:cNvSpPr/>
          <p:nvPr/>
        </p:nvSpPr>
        <p:spPr>
          <a:xfrm>
            <a:off x="3299984" y="3116786"/>
            <a:ext cx="2304256" cy="1368152"/>
          </a:xfrm>
          <a:prstGeom prst="ellipse">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What is confident body language?</a:t>
            </a:r>
          </a:p>
        </p:txBody>
      </p:sp>
      <p:sp>
        <p:nvSpPr>
          <p:cNvPr id="7" name="TextBox 6">
            <a:extLst>
              <a:ext uri="{FF2B5EF4-FFF2-40B4-BE49-F238E27FC236}">
                <a16:creationId xmlns:a16="http://schemas.microsoft.com/office/drawing/2014/main" id="{8A8D47AB-A6B8-D004-0F20-37CAD2127AA9}"/>
              </a:ext>
            </a:extLst>
          </p:cNvPr>
          <p:cNvSpPr txBox="1"/>
          <p:nvPr/>
        </p:nvSpPr>
        <p:spPr>
          <a:xfrm>
            <a:off x="395536" y="1719414"/>
            <a:ext cx="8352928" cy="307777"/>
          </a:xfrm>
          <a:prstGeom prst="rect">
            <a:avLst/>
          </a:prstGeom>
          <a:solidFill>
            <a:srgbClr val="C3D821"/>
          </a:solidFill>
        </p:spPr>
        <p:txBody>
          <a:bodyPr wrap="square" rtlCol="0">
            <a:spAutoFit/>
          </a:bodyPr>
          <a:lstStyle/>
          <a:p>
            <a:r>
              <a:rPr lang="en-GB" sz="1400" dirty="0"/>
              <a:t>Think specifically about your ‘confident’ emotion walk… </a:t>
            </a:r>
          </a:p>
        </p:txBody>
      </p:sp>
      <p:sp>
        <p:nvSpPr>
          <p:cNvPr id="8" name="TextBox 7">
            <a:extLst>
              <a:ext uri="{FF2B5EF4-FFF2-40B4-BE49-F238E27FC236}">
                <a16:creationId xmlns:a16="http://schemas.microsoft.com/office/drawing/2014/main" id="{E3810DA4-00BE-3988-EEB7-4D1BC6B238CA}"/>
              </a:ext>
            </a:extLst>
          </p:cNvPr>
          <p:cNvSpPr txBox="1"/>
          <p:nvPr/>
        </p:nvSpPr>
        <p:spPr>
          <a:xfrm>
            <a:off x="431589" y="2512922"/>
            <a:ext cx="1769368" cy="677108"/>
          </a:xfrm>
          <a:prstGeom prst="rect">
            <a:avLst/>
          </a:prstGeom>
          <a:noFill/>
        </p:spPr>
        <p:txBody>
          <a:bodyPr wrap="square" rtlCol="0">
            <a:spAutoFit/>
          </a:bodyPr>
          <a:lstStyle/>
          <a:p>
            <a:r>
              <a:rPr lang="en-GB" sz="1400" dirty="0"/>
              <a:t>Standing up straight</a:t>
            </a:r>
          </a:p>
          <a:p>
            <a:pPr algn="ctr"/>
            <a:r>
              <a:rPr lang="en-GB" sz="1200" i="1" dirty="0"/>
              <a:t>(if possible, avoid slouching)</a:t>
            </a:r>
          </a:p>
        </p:txBody>
      </p:sp>
      <p:sp>
        <p:nvSpPr>
          <p:cNvPr id="9" name="TextBox 8">
            <a:extLst>
              <a:ext uri="{FF2B5EF4-FFF2-40B4-BE49-F238E27FC236}">
                <a16:creationId xmlns:a16="http://schemas.microsoft.com/office/drawing/2014/main" id="{13C8F026-C21A-7A16-A551-4A30279185D0}"/>
              </a:ext>
            </a:extLst>
          </p:cNvPr>
          <p:cNvSpPr txBox="1"/>
          <p:nvPr/>
        </p:nvSpPr>
        <p:spPr>
          <a:xfrm>
            <a:off x="6703267" y="3327533"/>
            <a:ext cx="2113942" cy="1046440"/>
          </a:xfrm>
          <a:prstGeom prst="rect">
            <a:avLst/>
          </a:prstGeom>
          <a:noFill/>
        </p:spPr>
        <p:txBody>
          <a:bodyPr wrap="square" rtlCol="0">
            <a:spAutoFit/>
          </a:bodyPr>
          <a:lstStyle/>
          <a:p>
            <a:r>
              <a:rPr lang="en-GB" sz="1400" dirty="0"/>
              <a:t>Looking at your audience</a:t>
            </a:r>
          </a:p>
          <a:p>
            <a:pPr algn="ctr"/>
            <a:r>
              <a:rPr lang="en-GB" sz="1200" i="1" dirty="0"/>
              <a:t>(you don’t have to make eye contact all the time, but you should look at each member of your audience)</a:t>
            </a:r>
          </a:p>
        </p:txBody>
      </p:sp>
      <p:sp>
        <p:nvSpPr>
          <p:cNvPr id="10" name="Rectangle 9">
            <a:extLst>
              <a:ext uri="{FF2B5EF4-FFF2-40B4-BE49-F238E27FC236}">
                <a16:creationId xmlns:a16="http://schemas.microsoft.com/office/drawing/2014/main" id="{2D752A98-5FF4-41EF-03E4-921CD0422F77}"/>
              </a:ext>
            </a:extLst>
          </p:cNvPr>
          <p:cNvSpPr/>
          <p:nvPr/>
        </p:nvSpPr>
        <p:spPr>
          <a:xfrm>
            <a:off x="467544" y="5877272"/>
            <a:ext cx="8424936" cy="221109"/>
          </a:xfrm>
          <a:prstGeom prst="rect">
            <a:avLst/>
          </a:prstGeom>
          <a:solidFill>
            <a:srgbClr val="E414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100" b="1" i="1" dirty="0">
                <a:solidFill>
                  <a:schemeClr val="bg1"/>
                </a:solidFill>
              </a:rPr>
              <a:t>These are some ways you can show confidence through your body language; aim to incorporate a few into your pitch, if you are able to. </a:t>
            </a:r>
          </a:p>
        </p:txBody>
      </p:sp>
      <p:sp>
        <p:nvSpPr>
          <p:cNvPr id="11" name="TextBox 10">
            <a:extLst>
              <a:ext uri="{FF2B5EF4-FFF2-40B4-BE49-F238E27FC236}">
                <a16:creationId xmlns:a16="http://schemas.microsoft.com/office/drawing/2014/main" id="{17943B5E-131D-1DDA-3B94-856DF923E2B1}"/>
              </a:ext>
            </a:extLst>
          </p:cNvPr>
          <p:cNvSpPr txBox="1"/>
          <p:nvPr/>
        </p:nvSpPr>
        <p:spPr>
          <a:xfrm>
            <a:off x="3203848" y="2205145"/>
            <a:ext cx="1769368" cy="492443"/>
          </a:xfrm>
          <a:prstGeom prst="rect">
            <a:avLst/>
          </a:prstGeom>
          <a:noFill/>
        </p:spPr>
        <p:txBody>
          <a:bodyPr wrap="square" rtlCol="0">
            <a:spAutoFit/>
          </a:bodyPr>
          <a:lstStyle/>
          <a:p>
            <a:pPr algn="ctr"/>
            <a:r>
              <a:rPr lang="en-GB" sz="1400" dirty="0"/>
              <a:t>Smiling</a:t>
            </a:r>
            <a:br>
              <a:rPr lang="en-GB" sz="1400" dirty="0"/>
            </a:br>
            <a:r>
              <a:rPr lang="en-GB" sz="1200" i="1" dirty="0"/>
              <a:t>(not constantly!) </a:t>
            </a:r>
            <a:endParaRPr lang="en-GB" sz="1400" i="1" dirty="0"/>
          </a:p>
        </p:txBody>
      </p:sp>
      <p:sp>
        <p:nvSpPr>
          <p:cNvPr id="13" name="TextBox 12">
            <a:extLst>
              <a:ext uri="{FF2B5EF4-FFF2-40B4-BE49-F238E27FC236}">
                <a16:creationId xmlns:a16="http://schemas.microsoft.com/office/drawing/2014/main" id="{9E9A92BD-A95B-1C05-A87F-CD26D3838E39}"/>
              </a:ext>
            </a:extLst>
          </p:cNvPr>
          <p:cNvSpPr txBox="1"/>
          <p:nvPr/>
        </p:nvSpPr>
        <p:spPr>
          <a:xfrm>
            <a:off x="5977979" y="2251312"/>
            <a:ext cx="2304257" cy="523220"/>
          </a:xfrm>
          <a:prstGeom prst="rect">
            <a:avLst/>
          </a:prstGeom>
          <a:noFill/>
        </p:spPr>
        <p:txBody>
          <a:bodyPr wrap="square" rtlCol="0">
            <a:spAutoFit/>
          </a:bodyPr>
          <a:lstStyle/>
          <a:p>
            <a:pPr algn="ctr"/>
            <a:r>
              <a:rPr lang="en-GB" sz="1400" dirty="0"/>
              <a:t>Making purposeful, relaxed movements</a:t>
            </a:r>
          </a:p>
        </p:txBody>
      </p:sp>
      <p:sp>
        <p:nvSpPr>
          <p:cNvPr id="14" name="TextBox 13">
            <a:extLst>
              <a:ext uri="{FF2B5EF4-FFF2-40B4-BE49-F238E27FC236}">
                <a16:creationId xmlns:a16="http://schemas.microsoft.com/office/drawing/2014/main" id="{DAD6D5EF-EE3A-0D25-A0F1-83967078F714}"/>
              </a:ext>
            </a:extLst>
          </p:cNvPr>
          <p:cNvSpPr txBox="1"/>
          <p:nvPr/>
        </p:nvSpPr>
        <p:spPr>
          <a:xfrm>
            <a:off x="656938" y="3758421"/>
            <a:ext cx="2113942" cy="861774"/>
          </a:xfrm>
          <a:prstGeom prst="rect">
            <a:avLst/>
          </a:prstGeom>
          <a:noFill/>
        </p:spPr>
        <p:txBody>
          <a:bodyPr wrap="square" rtlCol="0">
            <a:spAutoFit/>
          </a:bodyPr>
          <a:lstStyle/>
          <a:p>
            <a:pPr algn="ctr"/>
            <a:r>
              <a:rPr lang="en-GB" sz="1400" dirty="0"/>
              <a:t>Head position is level</a:t>
            </a:r>
            <a:br>
              <a:rPr lang="en-GB" sz="1400" dirty="0"/>
            </a:br>
            <a:r>
              <a:rPr lang="en-GB" sz="1200" i="1" dirty="0"/>
              <a:t>(not looking at the floor or tilted to the side, unless for effect)</a:t>
            </a:r>
            <a:endParaRPr lang="en-GB" sz="1400" i="1" dirty="0"/>
          </a:p>
        </p:txBody>
      </p:sp>
      <p:sp>
        <p:nvSpPr>
          <p:cNvPr id="15" name="TextBox 14">
            <a:extLst>
              <a:ext uri="{FF2B5EF4-FFF2-40B4-BE49-F238E27FC236}">
                <a16:creationId xmlns:a16="http://schemas.microsoft.com/office/drawing/2014/main" id="{1C574AA4-A2BE-BA84-436F-2698D326D32F}"/>
              </a:ext>
            </a:extLst>
          </p:cNvPr>
          <p:cNvSpPr txBox="1"/>
          <p:nvPr/>
        </p:nvSpPr>
        <p:spPr>
          <a:xfrm>
            <a:off x="4440889" y="4694736"/>
            <a:ext cx="2113942" cy="861774"/>
          </a:xfrm>
          <a:prstGeom prst="rect">
            <a:avLst/>
          </a:prstGeom>
          <a:noFill/>
        </p:spPr>
        <p:txBody>
          <a:bodyPr wrap="square" rtlCol="0">
            <a:spAutoFit/>
          </a:bodyPr>
          <a:lstStyle/>
          <a:p>
            <a:pPr algn="ctr"/>
            <a:r>
              <a:rPr lang="en-GB" sz="1400" dirty="0"/>
              <a:t>Open gestures</a:t>
            </a:r>
          </a:p>
          <a:p>
            <a:pPr algn="ctr"/>
            <a:r>
              <a:rPr lang="en-GB" sz="1200" i="1" dirty="0"/>
              <a:t>(uncrossed arms, facing the audience, open-handed gestures)</a:t>
            </a:r>
          </a:p>
        </p:txBody>
      </p:sp>
      <p:pic>
        <p:nvPicPr>
          <p:cNvPr id="12" name="Picture 11">
            <a:extLst>
              <a:ext uri="{FF2B5EF4-FFF2-40B4-BE49-F238E27FC236}">
                <a16:creationId xmlns:a16="http://schemas.microsoft.com/office/drawing/2014/main" id="{8077C74C-4553-F553-1EF1-AB6B9BD658A6}"/>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632957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818A5-5358-AA0B-6DBB-D34A14C45089}"/>
              </a:ext>
            </a:extLst>
          </p:cNvPr>
          <p:cNvSpPr>
            <a:spLocks noGrp="1"/>
          </p:cNvSpPr>
          <p:nvPr>
            <p:ph type="title"/>
          </p:nvPr>
        </p:nvSpPr>
        <p:spPr>
          <a:xfrm>
            <a:off x="341617" y="987634"/>
            <a:ext cx="7886700" cy="504056"/>
          </a:xfrm>
        </p:spPr>
        <p:txBody>
          <a:bodyPr>
            <a:normAutofit/>
          </a:bodyPr>
          <a:lstStyle/>
          <a:p>
            <a:r>
              <a:rPr lang="en-GB" sz="2400" b="1" i="1" dirty="0">
                <a:latin typeface="+mn-lt"/>
              </a:rPr>
              <a:t>Appropriate speed – teacher notes</a:t>
            </a:r>
          </a:p>
        </p:txBody>
      </p:sp>
      <p:sp>
        <p:nvSpPr>
          <p:cNvPr id="3" name="Date Placeholder 2">
            <a:extLst>
              <a:ext uri="{FF2B5EF4-FFF2-40B4-BE49-F238E27FC236}">
                <a16:creationId xmlns:a16="http://schemas.microsoft.com/office/drawing/2014/main" id="{2AE55764-F72F-987D-22CF-BD029BECF65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E70E85FD-B177-E53F-17DA-C3CEDCE2A64D}"/>
              </a:ext>
            </a:extLst>
          </p:cNvPr>
          <p:cNvSpPr>
            <a:spLocks noGrp="1"/>
          </p:cNvSpPr>
          <p:nvPr>
            <p:ph type="ftr" sz="quarter" idx="11"/>
          </p:nvPr>
        </p:nvSpPr>
        <p:spPr>
          <a:xfrm>
            <a:off x="2411760" y="6162929"/>
            <a:ext cx="3744416" cy="558547"/>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200F09A-0898-874C-BAA6-6B96DD4CB876}"/>
              </a:ext>
            </a:extLst>
          </p:cNvPr>
          <p:cNvSpPr>
            <a:spLocks noGrp="1"/>
          </p:cNvSpPr>
          <p:nvPr>
            <p:ph type="sldNum" sz="quarter" idx="12"/>
          </p:nvPr>
        </p:nvSpPr>
        <p:spPr/>
        <p:txBody>
          <a:bodyPr/>
          <a:lstStyle/>
          <a:p>
            <a:fld id="{EFC07C4F-4DD7-4452-9CBE-7B4BC77324C7}" type="slidenum">
              <a:rPr lang="en-GB" smtClean="0"/>
              <a:t>5</a:t>
            </a:fld>
            <a:endParaRPr lang="en-GB" dirty="0"/>
          </a:p>
        </p:txBody>
      </p:sp>
      <p:graphicFrame>
        <p:nvGraphicFramePr>
          <p:cNvPr id="12" name="Table 11">
            <a:extLst>
              <a:ext uri="{FF2B5EF4-FFF2-40B4-BE49-F238E27FC236}">
                <a16:creationId xmlns:a16="http://schemas.microsoft.com/office/drawing/2014/main" id="{A7501CB6-3886-EAFA-C75B-576E4D5F11AC}"/>
              </a:ext>
            </a:extLst>
          </p:cNvPr>
          <p:cNvGraphicFramePr>
            <a:graphicFrameLocks noGrp="1"/>
          </p:cNvGraphicFramePr>
          <p:nvPr>
            <p:extLst>
              <p:ext uri="{D42A27DB-BD31-4B8C-83A1-F6EECF244321}">
                <p14:modId xmlns:p14="http://schemas.microsoft.com/office/powerpoint/2010/main" val="3234983024"/>
              </p:ext>
            </p:extLst>
          </p:nvPr>
        </p:nvGraphicFramePr>
        <p:xfrm>
          <a:off x="359532" y="1518472"/>
          <a:ext cx="8424936" cy="4617675"/>
        </p:xfrm>
        <a:graphic>
          <a:graphicData uri="http://schemas.openxmlformats.org/drawingml/2006/table">
            <a:tbl>
              <a:tblPr firstRow="1" bandRow="1">
                <a:tableStyleId>{5C22544A-7EE6-4342-B048-85BDC9FD1C3A}</a:tableStyleId>
              </a:tblPr>
              <a:tblGrid>
                <a:gridCol w="1044116">
                  <a:extLst>
                    <a:ext uri="{9D8B030D-6E8A-4147-A177-3AD203B41FA5}">
                      <a16:colId xmlns:a16="http://schemas.microsoft.com/office/drawing/2014/main" val="866942991"/>
                    </a:ext>
                  </a:extLst>
                </a:gridCol>
                <a:gridCol w="3690410">
                  <a:extLst>
                    <a:ext uri="{9D8B030D-6E8A-4147-A177-3AD203B41FA5}">
                      <a16:colId xmlns:a16="http://schemas.microsoft.com/office/drawing/2014/main" val="3383597148"/>
                    </a:ext>
                  </a:extLst>
                </a:gridCol>
                <a:gridCol w="3690410">
                  <a:extLst>
                    <a:ext uri="{9D8B030D-6E8A-4147-A177-3AD203B41FA5}">
                      <a16:colId xmlns:a16="http://schemas.microsoft.com/office/drawing/2014/main" val="3869022966"/>
                    </a:ext>
                  </a:extLst>
                </a:gridCol>
              </a:tblGrid>
              <a:tr h="319995">
                <a:tc>
                  <a:txBody>
                    <a:bodyPr/>
                    <a:lstStyle/>
                    <a:p>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i="1" dirty="0">
                          <a:solidFill>
                            <a:sysClr val="windowText" lastClr="000000"/>
                          </a:solidFill>
                        </a:rPr>
                        <a:t>Too fast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i="1" dirty="0">
                          <a:solidFill>
                            <a:sysClr val="windowText" lastClr="000000"/>
                          </a:solidFill>
                        </a:rPr>
                        <a:t>Too slow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05751697"/>
                  </a:ext>
                </a:extLst>
              </a:tr>
              <a:tr h="1432560">
                <a:tc>
                  <a:txBody>
                    <a:bodyPr/>
                    <a:lstStyle/>
                    <a:p>
                      <a:pPr algn="ctr"/>
                      <a:r>
                        <a:rPr lang="en-GB" sz="1100" b="1" i="1" dirty="0">
                          <a:solidFill>
                            <a:sysClr val="windowText" lastClr="000000"/>
                          </a:solidFill>
                        </a:rPr>
                        <a:t>Credible/</a:t>
                      </a:r>
                    </a:p>
                    <a:p>
                      <a:pPr algn="ctr"/>
                      <a:r>
                        <a:rPr lang="en-GB" sz="1100" b="1" i="1" dirty="0">
                          <a:solidFill>
                            <a:sysClr val="windowText" lastClr="000000"/>
                          </a:solidFill>
                        </a:rPr>
                        <a:t>Ethos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Rapid speech may convey nervousness or lack of confidence. It might give the impression that the presenter is rushing through the content, potentially undermining their confidence and authority.</a:t>
                      </a:r>
                      <a:endParaRPr lang="en-GB" sz="11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A slow pace might indicate hesitation or uncertainty. It could be perceived as a lack of confidence in the material being presented, affecting the audience's trust in the speaker.</a:t>
                      </a:r>
                      <a:endParaRPr lang="en-GB" sz="11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52093926"/>
                  </a:ext>
                </a:extLst>
              </a:tr>
              <a:tr h="1432560">
                <a:tc>
                  <a:txBody>
                    <a:bodyPr/>
                    <a:lstStyle/>
                    <a:p>
                      <a:pPr algn="ctr"/>
                      <a:r>
                        <a:rPr lang="en-GB" sz="1100" b="1" i="1" dirty="0">
                          <a:solidFill>
                            <a:sysClr val="windowText" lastClr="000000"/>
                          </a:solidFill>
                        </a:rPr>
                        <a:t>Authentic/</a:t>
                      </a:r>
                    </a:p>
                    <a:p>
                      <a:pPr algn="ctr"/>
                      <a:r>
                        <a:rPr lang="en-GB" sz="1100" b="1" i="1" dirty="0">
                          <a:solidFill>
                            <a:sysClr val="windowText" lastClr="000000"/>
                          </a:solidFill>
                        </a:rPr>
                        <a:t>Pathos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Rapid speech may hinder the presenter's ability to express genuine emotions or passion for the topic. This can compromise authenticity as it might seem rehearsed or lacking in sincerity.</a:t>
                      </a:r>
                    </a:p>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Rapid speech might diminish the emotional impact of the message. It could make it harder for the audience to feel connected or moved by the content.</a:t>
                      </a:r>
                      <a:endParaRPr lang="en-GB" sz="11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A slow pace might come across as contrived or overly deliberate, potentially impacting the authenticity of the presenter's delivery. It may feel forced rather than naturally expressive.</a:t>
                      </a:r>
                    </a:p>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A very slow pace might give more time for emotional impact, but it could also make the audience lose interest or feel disconnected.</a:t>
                      </a:r>
                      <a:endParaRPr lang="en-GB" sz="11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97872942"/>
                  </a:ext>
                </a:extLst>
              </a:tr>
              <a:tr h="1432560">
                <a:tc>
                  <a:txBody>
                    <a:bodyPr/>
                    <a:lstStyle/>
                    <a:p>
                      <a:pPr algn="ctr"/>
                      <a:r>
                        <a:rPr lang="en-GB" sz="1100" b="1" i="1" dirty="0">
                          <a:solidFill>
                            <a:sysClr val="windowText" lastClr="000000"/>
                          </a:solidFill>
                        </a:rPr>
                        <a:t>Prepared/</a:t>
                      </a:r>
                    </a:p>
                    <a:p>
                      <a:pPr algn="ctr"/>
                      <a:r>
                        <a:rPr lang="en-GB" sz="1100" b="1" i="1" dirty="0">
                          <a:solidFill>
                            <a:sysClr val="windowText" lastClr="000000"/>
                          </a:solidFill>
                        </a:rPr>
                        <a:t>Logos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lang="en-GB" sz="1100" dirty="0">
                          <a:solidFill>
                            <a:sysClr val="windowText" lastClr="000000"/>
                          </a:solidFill>
                        </a:rPr>
                        <a:t>Rapid speech might give the impression that the presenter is unprepared or hasn't thoroughly considered the content. </a:t>
                      </a:r>
                    </a:p>
                    <a:p>
                      <a:pPr marL="171450" indent="-171450">
                        <a:buFont typeface="Arial" panose="020B0604020202020204" pitchFamily="34" charset="0"/>
                        <a:buChar char="•"/>
                      </a:pPr>
                      <a:r>
                        <a:rPr lang="en-GB" sz="1100" b="0" i="0" kern="1200" dirty="0">
                          <a:solidFill>
                            <a:schemeClr val="dk1"/>
                          </a:solidFill>
                          <a:effectLst/>
                          <a:latin typeface="+mn-lt"/>
                          <a:ea typeface="+mn-ea"/>
                          <a:cs typeface="+mn-cs"/>
                        </a:rPr>
                        <a:t>It can make the information harder to understand. The audience might miss important points or not grasp the logic behind the message.</a:t>
                      </a:r>
                      <a:endParaRPr lang="en-GB" sz="11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2800" indent="-172800">
                        <a:buFont typeface="Arial" panose="020B0604020202020204" pitchFamily="34" charset="0"/>
                        <a:buChar char="•"/>
                      </a:pPr>
                      <a:r>
                        <a:rPr lang="en-GB" sz="1100" dirty="0">
                          <a:solidFill>
                            <a:sysClr val="windowText" lastClr="000000"/>
                          </a:solidFill>
                        </a:rPr>
                        <a:t>A slow pace might imply over-preparation or excessive focus on delivering each word perfectly. This can detract from the flow and naturalness of the presentation, impacting the perceived preparedness of the speaker.</a:t>
                      </a:r>
                    </a:p>
                    <a:p>
                      <a:pPr marL="172800" indent="-172800">
                        <a:buFont typeface="Arial" panose="020B0604020202020204" pitchFamily="34" charset="0"/>
                        <a:buChar char="•"/>
                      </a:pPr>
                      <a:r>
                        <a:rPr lang="en-GB" sz="1100" b="0" i="0" kern="1200" dirty="0">
                          <a:solidFill>
                            <a:schemeClr val="dk1"/>
                          </a:solidFill>
                          <a:effectLst/>
                          <a:latin typeface="+mn-lt"/>
                          <a:ea typeface="+mn-ea"/>
                          <a:cs typeface="+mn-cs"/>
                        </a:rPr>
                        <a:t>A slow pace might allow more time for the audience to understand the logic, but it could also lead to boredom or losing interest.</a:t>
                      </a:r>
                      <a:endParaRPr lang="en-GB" sz="11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38044995"/>
                  </a:ext>
                </a:extLst>
              </a:tr>
            </a:tbl>
          </a:graphicData>
        </a:graphic>
      </p:graphicFrame>
      <p:pic>
        <p:nvPicPr>
          <p:cNvPr id="6" name="Picture 5">
            <a:extLst>
              <a:ext uri="{FF2B5EF4-FFF2-40B4-BE49-F238E27FC236}">
                <a16:creationId xmlns:a16="http://schemas.microsoft.com/office/drawing/2014/main" id="{ECEF40C4-E75F-10F3-9960-471250F8D909}"/>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2217176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8E40924-F320-A5FA-634F-C4DD318D4053}"/>
              </a:ext>
            </a:extLst>
          </p:cNvPr>
          <p:cNvPicPr>
            <a:picLocks noChangeAspect="1"/>
          </p:cNvPicPr>
          <p:nvPr/>
        </p:nvPicPr>
        <p:blipFill>
          <a:blip r:embed="rId2"/>
          <a:stretch>
            <a:fillRect/>
          </a:stretch>
        </p:blipFill>
        <p:spPr>
          <a:xfrm>
            <a:off x="5009195" y="2502367"/>
            <a:ext cx="1146981" cy="577616"/>
          </a:xfrm>
          <a:prstGeom prst="rect">
            <a:avLst/>
          </a:prstGeom>
        </p:spPr>
      </p:pic>
      <p:sp>
        <p:nvSpPr>
          <p:cNvPr id="2" name="Title 1">
            <a:extLst>
              <a:ext uri="{FF2B5EF4-FFF2-40B4-BE49-F238E27FC236}">
                <a16:creationId xmlns:a16="http://schemas.microsoft.com/office/drawing/2014/main" id="{4BD37C70-02E8-4BAD-E619-275A0F82E756}"/>
              </a:ext>
            </a:extLst>
          </p:cNvPr>
          <p:cNvSpPr>
            <a:spLocks noGrp="1"/>
          </p:cNvSpPr>
          <p:nvPr>
            <p:ph type="title"/>
          </p:nvPr>
        </p:nvSpPr>
        <p:spPr>
          <a:xfrm>
            <a:off x="395536" y="1143354"/>
            <a:ext cx="7886700" cy="504056"/>
          </a:xfrm>
        </p:spPr>
        <p:txBody>
          <a:bodyPr>
            <a:normAutofit/>
          </a:bodyPr>
          <a:lstStyle/>
          <a:p>
            <a:r>
              <a:rPr lang="en-GB" sz="2400" b="1" i="1" dirty="0">
                <a:latin typeface="+mn-lt"/>
              </a:rPr>
              <a:t>When can a change of pace be useful?</a:t>
            </a:r>
          </a:p>
        </p:txBody>
      </p:sp>
      <p:sp>
        <p:nvSpPr>
          <p:cNvPr id="3" name="Date Placeholder 2">
            <a:extLst>
              <a:ext uri="{FF2B5EF4-FFF2-40B4-BE49-F238E27FC236}">
                <a16:creationId xmlns:a16="http://schemas.microsoft.com/office/drawing/2014/main" id="{89C25A05-DC10-45E8-635B-B9CEFB863C11}"/>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6978A753-766A-66ED-19A4-4F85613DE081}"/>
              </a:ext>
            </a:extLst>
          </p:cNvPr>
          <p:cNvSpPr>
            <a:spLocks noGrp="1"/>
          </p:cNvSpPr>
          <p:nvPr>
            <p:ph type="ftr" sz="quarter" idx="11"/>
          </p:nvPr>
        </p:nvSpPr>
        <p:spPr>
          <a:xfrm>
            <a:off x="2411760" y="6237313"/>
            <a:ext cx="3672408" cy="484164"/>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17276A22-5C38-14AC-184B-321E61FC1763}"/>
              </a:ext>
            </a:extLst>
          </p:cNvPr>
          <p:cNvSpPr>
            <a:spLocks noGrp="1"/>
          </p:cNvSpPr>
          <p:nvPr>
            <p:ph type="sldNum" sz="quarter" idx="12"/>
          </p:nvPr>
        </p:nvSpPr>
        <p:spPr/>
        <p:txBody>
          <a:bodyPr/>
          <a:lstStyle/>
          <a:p>
            <a:fld id="{EFC07C4F-4DD7-4452-9CBE-7B4BC77324C7}" type="slidenum">
              <a:rPr lang="en-GB" smtClean="0"/>
              <a:t>6</a:t>
            </a:fld>
            <a:endParaRPr lang="en-GB" dirty="0"/>
          </a:p>
        </p:txBody>
      </p:sp>
      <p:grpSp>
        <p:nvGrpSpPr>
          <p:cNvPr id="6" name="Group 5">
            <a:extLst>
              <a:ext uri="{FF2B5EF4-FFF2-40B4-BE49-F238E27FC236}">
                <a16:creationId xmlns:a16="http://schemas.microsoft.com/office/drawing/2014/main" id="{7D188F75-B247-FC12-1D5E-8BFBDB3AB114}"/>
              </a:ext>
            </a:extLst>
          </p:cNvPr>
          <p:cNvGrpSpPr/>
          <p:nvPr/>
        </p:nvGrpSpPr>
        <p:grpSpPr>
          <a:xfrm>
            <a:off x="6228184" y="1268760"/>
            <a:ext cx="2520280" cy="1584176"/>
            <a:chOff x="6093706" y="4775068"/>
            <a:chExt cx="2186457" cy="1485478"/>
          </a:xfrm>
        </p:grpSpPr>
        <p:pic>
          <p:nvPicPr>
            <p:cNvPr id="7" name="Picture 6">
              <a:extLst>
                <a:ext uri="{FF2B5EF4-FFF2-40B4-BE49-F238E27FC236}">
                  <a16:creationId xmlns:a16="http://schemas.microsoft.com/office/drawing/2014/main" id="{2C35CAA0-9C55-BD77-9EE6-F9D6ADBF00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3706" y="4775068"/>
              <a:ext cx="2186457" cy="1485478"/>
            </a:xfrm>
            <a:prstGeom prst="rect">
              <a:avLst/>
            </a:prstGeom>
          </p:spPr>
        </p:pic>
        <p:sp>
          <p:nvSpPr>
            <p:cNvPr id="8" name="TextBox 7">
              <a:extLst>
                <a:ext uri="{FF2B5EF4-FFF2-40B4-BE49-F238E27FC236}">
                  <a16:creationId xmlns:a16="http://schemas.microsoft.com/office/drawing/2014/main" id="{03103741-CD06-1559-1C08-EAF47A75519C}"/>
                </a:ext>
              </a:extLst>
            </p:cNvPr>
            <p:cNvSpPr txBox="1"/>
            <p:nvPr/>
          </p:nvSpPr>
          <p:spPr>
            <a:xfrm>
              <a:off x="6247867" y="5078164"/>
              <a:ext cx="1936576" cy="606063"/>
            </a:xfrm>
            <a:prstGeom prst="rect">
              <a:avLst/>
            </a:prstGeom>
            <a:noFill/>
          </p:spPr>
          <p:txBody>
            <a:bodyPr wrap="square" rtlCol="0">
              <a:spAutoFit/>
            </a:bodyPr>
            <a:lstStyle/>
            <a:p>
              <a:r>
                <a:rPr lang="en-GB" sz="1200" dirty="0"/>
                <a:t>We don’t want to speak consistently too fast or too slow. But we do want to vary our pace. </a:t>
              </a:r>
            </a:p>
          </p:txBody>
        </p:sp>
      </p:grpSp>
      <p:sp>
        <p:nvSpPr>
          <p:cNvPr id="11" name="TextBox 10">
            <a:extLst>
              <a:ext uri="{FF2B5EF4-FFF2-40B4-BE49-F238E27FC236}">
                <a16:creationId xmlns:a16="http://schemas.microsoft.com/office/drawing/2014/main" id="{8A10F6F9-8CA1-085A-56DE-D214C77B7737}"/>
              </a:ext>
            </a:extLst>
          </p:cNvPr>
          <p:cNvSpPr txBox="1"/>
          <p:nvPr/>
        </p:nvSpPr>
        <p:spPr>
          <a:xfrm>
            <a:off x="505870" y="2177416"/>
            <a:ext cx="4365509" cy="3945050"/>
          </a:xfrm>
          <a:prstGeom prst="rect">
            <a:avLst/>
          </a:prstGeom>
          <a:noFill/>
          <a:ln w="28575">
            <a:solidFill>
              <a:srgbClr val="F58A1D"/>
            </a:solidFill>
          </a:ln>
        </p:spPr>
        <p:txBody>
          <a:bodyPr wrap="square" lIns="180000" rIns="180000" anchor="ctr">
            <a:noAutofit/>
          </a:bodyPr>
          <a:lstStyle/>
          <a:p>
            <a:r>
              <a:rPr lang="en-GB" sz="1200" dirty="0"/>
              <a:t>"Today, I'm thrilled to introduce a revolutionary game-changer for your kitchen: the Electric Kettle.</a:t>
            </a:r>
          </a:p>
          <a:p>
            <a:endParaRPr lang="en-GB" sz="1200" dirty="0"/>
          </a:p>
          <a:p>
            <a:r>
              <a:rPr lang="en-GB" sz="1200" dirty="0"/>
              <a:t>Picture this: a seamless morning routine, where your perfect cup of tea or coffee is just moments away. The electric kettle is not just any boring old kitchen appliance; it's a catalyst for convenience and comfort in your daily life.</a:t>
            </a:r>
          </a:p>
          <a:p>
            <a:endParaRPr lang="en-GB" sz="1200" dirty="0"/>
          </a:p>
          <a:p>
            <a:r>
              <a:rPr lang="en-GB" sz="1200" dirty="0"/>
              <a:t>Let me walk you through its magic. First and foremost, speed. With a </a:t>
            </a:r>
            <a:r>
              <a:rPr lang="en-GB" sz="1200" b="1" dirty="0">
                <a:highlight>
                  <a:srgbClr val="FFFF00"/>
                </a:highlight>
              </a:rPr>
              <a:t>lightning-fast boiling time</a:t>
            </a:r>
            <a:r>
              <a:rPr lang="en-GB" sz="1200" dirty="0"/>
              <a:t>, you'll have hot water at your command within moments. No more waiting idly for the water to boil, </a:t>
            </a:r>
            <a:r>
              <a:rPr lang="en-GB" sz="1200" b="1" dirty="0">
                <a:highlight>
                  <a:srgbClr val="FFFF00"/>
                </a:highlight>
              </a:rPr>
              <a:t>wasting precious minutes of your day</a:t>
            </a:r>
            <a:r>
              <a:rPr lang="en-GB" sz="1200" dirty="0">
                <a:highlight>
                  <a:srgbClr val="FFFF00"/>
                </a:highlight>
              </a:rPr>
              <a:t>.</a:t>
            </a:r>
          </a:p>
          <a:p>
            <a:endParaRPr lang="en-GB" sz="1200" dirty="0"/>
          </a:p>
          <a:p>
            <a:r>
              <a:rPr lang="en-GB" sz="1200" dirty="0"/>
              <a:t>But it's not just about speed; it's about precision. The electric kettle ensures the water is heated to the exact temperature you desire. Say goodbye to guessing games or heating water beyond what's needed. Perfect for the ideal cup of tea, coffee, or even quick and easy meals like instant noodles or porridge.”</a:t>
            </a:r>
          </a:p>
        </p:txBody>
      </p:sp>
      <p:sp>
        <p:nvSpPr>
          <p:cNvPr id="12" name="TextBox 11">
            <a:extLst>
              <a:ext uri="{FF2B5EF4-FFF2-40B4-BE49-F238E27FC236}">
                <a16:creationId xmlns:a16="http://schemas.microsoft.com/office/drawing/2014/main" id="{CBBB3A0F-5CFA-4EB3-A6F8-C1F6939E14DA}"/>
              </a:ext>
            </a:extLst>
          </p:cNvPr>
          <p:cNvSpPr txBox="1"/>
          <p:nvPr/>
        </p:nvSpPr>
        <p:spPr>
          <a:xfrm>
            <a:off x="5220072" y="3102792"/>
            <a:ext cx="3539716" cy="2334861"/>
          </a:xfrm>
          <a:prstGeom prst="rect">
            <a:avLst/>
          </a:prstGeom>
          <a:solidFill>
            <a:srgbClr val="FED40B"/>
          </a:solidFill>
        </p:spPr>
        <p:txBody>
          <a:bodyPr wrap="square" lIns="108000" bIns="72000" rtlCol="0">
            <a:spAutoFit/>
          </a:bodyPr>
          <a:lstStyle/>
          <a:p>
            <a:r>
              <a:rPr lang="en-GB" sz="1200" dirty="0"/>
              <a:t>Read this example opening to a pitch for the electric kettle. </a:t>
            </a:r>
          </a:p>
          <a:p>
            <a:endParaRPr lang="en-GB" sz="1200" dirty="0"/>
          </a:p>
          <a:p>
            <a:r>
              <a:rPr lang="en-GB" sz="1200" dirty="0"/>
              <a:t>Look at the two highlighted phrases.</a:t>
            </a:r>
          </a:p>
          <a:p>
            <a:endParaRPr lang="en-GB" sz="1200" dirty="0"/>
          </a:p>
          <a:p>
            <a:pPr marL="285750" indent="-285750">
              <a:buFont typeface="Arial" panose="020B0604020202020204" pitchFamily="34" charset="0"/>
              <a:buChar char="•"/>
            </a:pPr>
            <a:r>
              <a:rPr lang="en-GB" sz="1200" dirty="0"/>
              <a:t>Which would be better read faster, and which read slower?</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dirty="0"/>
              <a:t>Why?</a:t>
            </a:r>
            <a:br>
              <a:rPr lang="en-GB" sz="1200" dirty="0"/>
            </a:br>
            <a:endParaRPr lang="en-GB" sz="1200" dirty="0"/>
          </a:p>
          <a:p>
            <a:pPr marL="285750" indent="-285750">
              <a:buFont typeface="Arial" panose="020B0604020202020204" pitchFamily="34" charset="0"/>
              <a:buChar char="•"/>
            </a:pPr>
            <a:r>
              <a:rPr lang="en-GB" sz="1200" dirty="0"/>
              <a:t>Which other phrases/sentences could use a change of pace?</a:t>
            </a:r>
          </a:p>
        </p:txBody>
      </p:sp>
      <p:sp>
        <p:nvSpPr>
          <p:cNvPr id="13" name="TextBox 12">
            <a:extLst>
              <a:ext uri="{FF2B5EF4-FFF2-40B4-BE49-F238E27FC236}">
                <a16:creationId xmlns:a16="http://schemas.microsoft.com/office/drawing/2014/main" id="{EDB3CC6A-47DD-0338-E3C1-984D218917B9}"/>
              </a:ext>
            </a:extLst>
          </p:cNvPr>
          <p:cNvSpPr txBox="1"/>
          <p:nvPr/>
        </p:nvSpPr>
        <p:spPr>
          <a:xfrm>
            <a:off x="5220072" y="5634265"/>
            <a:ext cx="3539716" cy="488201"/>
          </a:xfrm>
          <a:prstGeom prst="rect">
            <a:avLst/>
          </a:prstGeom>
          <a:solidFill>
            <a:srgbClr val="C3D821"/>
          </a:solidFill>
        </p:spPr>
        <p:txBody>
          <a:bodyPr wrap="square" lIns="108000" bIns="72000" rtlCol="0">
            <a:spAutoFit/>
          </a:bodyPr>
          <a:lstStyle/>
          <a:p>
            <a:r>
              <a:rPr lang="en-GB" sz="1200" dirty="0"/>
              <a:t>Are there any key phrases in your pitch that would benefit from a change of pace?</a:t>
            </a:r>
          </a:p>
        </p:txBody>
      </p:sp>
      <p:pic>
        <p:nvPicPr>
          <p:cNvPr id="9" name="Picture 8">
            <a:extLst>
              <a:ext uri="{FF2B5EF4-FFF2-40B4-BE49-F238E27FC236}">
                <a16:creationId xmlns:a16="http://schemas.microsoft.com/office/drawing/2014/main" id="{83702942-7B9D-E4CE-EB3C-44B8351B1982}"/>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175393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A4514-831E-C2CE-CCD4-4DDEA5775C6F}"/>
              </a:ext>
            </a:extLst>
          </p:cNvPr>
          <p:cNvSpPr>
            <a:spLocks noGrp="1"/>
          </p:cNvSpPr>
          <p:nvPr>
            <p:ph type="title"/>
          </p:nvPr>
        </p:nvSpPr>
        <p:spPr>
          <a:xfrm>
            <a:off x="323528" y="1119660"/>
            <a:ext cx="7886700" cy="504056"/>
          </a:xfrm>
        </p:spPr>
        <p:txBody>
          <a:bodyPr>
            <a:normAutofit fontScale="90000"/>
          </a:bodyPr>
          <a:lstStyle/>
          <a:p>
            <a:r>
              <a:rPr lang="en-GB" b="1" i="1" dirty="0">
                <a:latin typeface="+mn-lt"/>
              </a:rPr>
              <a:t>Emphasis for effect</a:t>
            </a:r>
          </a:p>
        </p:txBody>
      </p:sp>
      <p:sp>
        <p:nvSpPr>
          <p:cNvPr id="3" name="Date Placeholder 2">
            <a:extLst>
              <a:ext uri="{FF2B5EF4-FFF2-40B4-BE49-F238E27FC236}">
                <a16:creationId xmlns:a16="http://schemas.microsoft.com/office/drawing/2014/main" id="{47B87308-2874-F5D5-67D7-D83FDD5FEBE7}"/>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702D0C4C-4C92-7382-8A64-F060F1414D24}"/>
              </a:ext>
            </a:extLst>
          </p:cNvPr>
          <p:cNvSpPr>
            <a:spLocks noGrp="1"/>
          </p:cNvSpPr>
          <p:nvPr>
            <p:ph type="ftr" sz="quarter" idx="11"/>
          </p:nvPr>
        </p:nvSpPr>
        <p:spPr>
          <a:xfrm>
            <a:off x="2411760" y="6165305"/>
            <a:ext cx="3672408"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960AF948-1E48-0D49-EE85-B204ABFA263E}"/>
              </a:ext>
            </a:extLst>
          </p:cNvPr>
          <p:cNvSpPr>
            <a:spLocks noGrp="1"/>
          </p:cNvSpPr>
          <p:nvPr>
            <p:ph type="sldNum" sz="quarter" idx="12"/>
          </p:nvPr>
        </p:nvSpPr>
        <p:spPr/>
        <p:txBody>
          <a:bodyPr/>
          <a:lstStyle/>
          <a:p>
            <a:fld id="{EFC07C4F-4DD7-4452-9CBE-7B4BC77324C7}" type="slidenum">
              <a:rPr lang="en-GB" smtClean="0"/>
              <a:t>7</a:t>
            </a:fld>
            <a:endParaRPr lang="en-GB" dirty="0"/>
          </a:p>
        </p:txBody>
      </p:sp>
      <p:sp>
        <p:nvSpPr>
          <p:cNvPr id="6" name="TextBox 5">
            <a:extLst>
              <a:ext uri="{FF2B5EF4-FFF2-40B4-BE49-F238E27FC236}">
                <a16:creationId xmlns:a16="http://schemas.microsoft.com/office/drawing/2014/main" id="{4A2E0EF8-86D9-71B4-C87D-6A322B9DC319}"/>
              </a:ext>
            </a:extLst>
          </p:cNvPr>
          <p:cNvSpPr txBox="1"/>
          <p:nvPr/>
        </p:nvSpPr>
        <p:spPr>
          <a:xfrm>
            <a:off x="1146448" y="2243861"/>
            <a:ext cx="2057400" cy="369332"/>
          </a:xfrm>
          <a:prstGeom prst="rect">
            <a:avLst/>
          </a:prstGeom>
          <a:noFill/>
        </p:spPr>
        <p:txBody>
          <a:bodyPr wrap="square" rtlCol="0">
            <a:spAutoFit/>
          </a:bodyPr>
          <a:lstStyle/>
          <a:p>
            <a:pPr algn="ctr"/>
            <a:r>
              <a:rPr lang="en-GB" b="1" dirty="0"/>
              <a:t>Voice</a:t>
            </a:r>
          </a:p>
        </p:txBody>
      </p:sp>
      <p:sp>
        <p:nvSpPr>
          <p:cNvPr id="7" name="TextBox 6">
            <a:extLst>
              <a:ext uri="{FF2B5EF4-FFF2-40B4-BE49-F238E27FC236}">
                <a16:creationId xmlns:a16="http://schemas.microsoft.com/office/drawing/2014/main" id="{1FF932A1-4806-A452-E76D-AB476FD2B167}"/>
              </a:ext>
            </a:extLst>
          </p:cNvPr>
          <p:cNvSpPr txBox="1"/>
          <p:nvPr/>
        </p:nvSpPr>
        <p:spPr>
          <a:xfrm>
            <a:off x="5940154" y="2243861"/>
            <a:ext cx="2057400" cy="369332"/>
          </a:xfrm>
          <a:prstGeom prst="rect">
            <a:avLst/>
          </a:prstGeom>
          <a:noFill/>
        </p:spPr>
        <p:txBody>
          <a:bodyPr wrap="square" rtlCol="0">
            <a:spAutoFit/>
          </a:bodyPr>
          <a:lstStyle/>
          <a:p>
            <a:pPr algn="ctr"/>
            <a:r>
              <a:rPr lang="en-GB" b="1" dirty="0"/>
              <a:t>Body </a:t>
            </a:r>
          </a:p>
        </p:txBody>
      </p:sp>
      <p:pic>
        <p:nvPicPr>
          <p:cNvPr id="9" name="Picture 8">
            <a:hlinkClick r:id="rId2" action="ppaction://hlinksldjump"/>
            <a:extLst>
              <a:ext uri="{FF2B5EF4-FFF2-40B4-BE49-F238E27FC236}">
                <a16:creationId xmlns:a16="http://schemas.microsoft.com/office/drawing/2014/main" id="{DBA6AA49-751B-B8BA-5A43-A4F0F7CBAA26}"/>
              </a:ext>
            </a:extLst>
          </p:cNvPr>
          <p:cNvPicPr>
            <a:picLocks noChangeAspect="1"/>
          </p:cNvPicPr>
          <p:nvPr/>
        </p:nvPicPr>
        <p:blipFill>
          <a:blip r:embed="rId3"/>
          <a:stretch>
            <a:fillRect/>
          </a:stretch>
        </p:blipFill>
        <p:spPr>
          <a:xfrm>
            <a:off x="1754535" y="2996952"/>
            <a:ext cx="1314450" cy="1676400"/>
          </a:xfrm>
          <a:prstGeom prst="rect">
            <a:avLst/>
          </a:prstGeom>
        </p:spPr>
      </p:pic>
      <p:pic>
        <p:nvPicPr>
          <p:cNvPr id="11" name="Picture 10">
            <a:hlinkClick r:id="rId4" action="ppaction://hlinksldjump"/>
            <a:extLst>
              <a:ext uri="{FF2B5EF4-FFF2-40B4-BE49-F238E27FC236}">
                <a16:creationId xmlns:a16="http://schemas.microsoft.com/office/drawing/2014/main" id="{1580E5D7-2AF0-BAFC-DA8D-99B90AC43FF3}"/>
              </a:ext>
            </a:extLst>
          </p:cNvPr>
          <p:cNvPicPr>
            <a:picLocks noChangeAspect="1"/>
          </p:cNvPicPr>
          <p:nvPr/>
        </p:nvPicPr>
        <p:blipFill>
          <a:blip r:embed="rId5"/>
          <a:stretch>
            <a:fillRect/>
          </a:stretch>
        </p:blipFill>
        <p:spPr>
          <a:xfrm>
            <a:off x="6311629" y="2779536"/>
            <a:ext cx="1314450" cy="2553247"/>
          </a:xfrm>
          <a:prstGeom prst="rect">
            <a:avLst/>
          </a:prstGeom>
        </p:spPr>
      </p:pic>
      <p:pic>
        <p:nvPicPr>
          <p:cNvPr id="8" name="Picture 7">
            <a:extLst>
              <a:ext uri="{FF2B5EF4-FFF2-40B4-BE49-F238E27FC236}">
                <a16:creationId xmlns:a16="http://schemas.microsoft.com/office/drawing/2014/main" id="{EC402323-2FC1-0F06-9886-215935D23FEA}"/>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1520392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047652"/>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165305"/>
            <a:ext cx="3672408"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681644"/>
            <a:ext cx="8280920" cy="523220"/>
          </a:xfrm>
          <a:prstGeom prst="rect">
            <a:avLst/>
          </a:prstGeom>
          <a:solidFill>
            <a:srgbClr val="FDD20A"/>
          </a:solidFill>
        </p:spPr>
        <p:txBody>
          <a:bodyPr wrap="square" rtlCol="0">
            <a:spAutoFit/>
          </a:bodyPr>
          <a:lstStyle/>
          <a:p>
            <a:r>
              <a:rPr lang="en-GB" sz="1400" dirty="0"/>
              <a:t>We are going to think about which words we emphasise in our pitch,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3528226"/>
            <a:ext cx="4572000" cy="461665"/>
          </a:xfrm>
          <a:prstGeom prst="rect">
            <a:avLst/>
          </a:prstGeom>
          <a:solidFill>
            <a:srgbClr val="C3D71D"/>
          </a:solidFill>
        </p:spPr>
        <p:txBody>
          <a:bodyPr wrap="square">
            <a:spAutoFit/>
          </a:bodyPr>
          <a:lstStyle/>
          <a:p>
            <a:pPr algn="ctr"/>
            <a:r>
              <a:rPr lang="en-GB" sz="2400" dirty="0"/>
              <a:t>"I didn't say she stole my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575556" y="4730159"/>
            <a:ext cx="7920880" cy="369332"/>
          </a:xfrm>
          <a:prstGeom prst="rect">
            <a:avLst/>
          </a:prstGeom>
          <a:noFill/>
        </p:spPr>
        <p:txBody>
          <a:bodyPr wrap="square" rtlCol="0">
            <a:spAutoFit/>
          </a:bodyPr>
          <a:lstStyle/>
          <a:p>
            <a:pPr algn="ctr"/>
            <a:r>
              <a:rPr lang="en-GB" dirty="0"/>
              <a:t>How many meanings does his sentence have?</a:t>
            </a:r>
          </a:p>
        </p:txBody>
      </p:sp>
      <p:pic>
        <p:nvPicPr>
          <p:cNvPr id="6" name="Picture 5">
            <a:extLst>
              <a:ext uri="{FF2B5EF4-FFF2-40B4-BE49-F238E27FC236}">
                <a16:creationId xmlns:a16="http://schemas.microsoft.com/office/drawing/2014/main" id="{271491CD-05A8-634E-0ECB-4B8026E8E4D4}"/>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2688109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581148"/>
          </a:xfrm>
        </p:spPr>
        <p:txBody>
          <a:bodyPr>
            <a:normAutofit/>
          </a:bodyPr>
          <a:lstStyle/>
          <a:p>
            <a:r>
              <a:rPr lang="en-US" b="1" i="1" dirty="0">
                <a:latin typeface="+mn-lt"/>
              </a:rPr>
              <a:t>Using voice for emphasis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165305"/>
            <a:ext cx="3744416" cy="556172"/>
          </a:xfrm>
        </p:spPr>
        <p:txBody>
          <a:bodyPr/>
          <a:lstStyle/>
          <a:p>
            <a:r>
              <a:rPr lang="en-US" dirty="0" smtClean="0"/>
              <a:t>ESB-RES-C213 </a:t>
            </a:r>
          </a:p>
          <a:p>
            <a:r>
              <a:rPr lang="en-US" dirty="0" smtClean="0"/>
              <a:t>L1G2-Speech for Employability-3.3-PPT–Looking and sounding persuasive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9</a:t>
            </a:fld>
            <a:endParaRPr lang="en-GB" dirty="0"/>
          </a:p>
        </p:txBody>
      </p:sp>
      <p:sp>
        <p:nvSpPr>
          <p:cNvPr id="8" name="TextBox 7">
            <a:extLst>
              <a:ext uri="{FF2B5EF4-FFF2-40B4-BE49-F238E27FC236}">
                <a16:creationId xmlns:a16="http://schemas.microsoft.com/office/drawing/2014/main" id="{CD992D88-BEAA-F618-50CB-1BB00D527F9F}"/>
              </a:ext>
            </a:extLst>
          </p:cNvPr>
          <p:cNvSpPr txBox="1"/>
          <p:nvPr/>
        </p:nvSpPr>
        <p:spPr>
          <a:xfrm>
            <a:off x="395536" y="1561876"/>
            <a:ext cx="8280920" cy="523220"/>
          </a:xfrm>
          <a:prstGeom prst="rect">
            <a:avLst/>
          </a:prstGeom>
          <a:solidFill>
            <a:srgbClr val="FDD20A"/>
          </a:solidFill>
        </p:spPr>
        <p:txBody>
          <a:bodyPr wrap="square" rtlCol="0">
            <a:spAutoFit/>
          </a:bodyPr>
          <a:lstStyle/>
          <a:p>
            <a:r>
              <a:rPr lang="en-GB" sz="1400" dirty="0"/>
              <a:t>We are going to think about which words we emphasise in our pitch, and how it can change the meaning of what is being said. </a:t>
            </a:r>
          </a:p>
        </p:txBody>
      </p:sp>
      <p:sp>
        <p:nvSpPr>
          <p:cNvPr id="10" name="TextBox 9">
            <a:extLst>
              <a:ext uri="{FF2B5EF4-FFF2-40B4-BE49-F238E27FC236}">
                <a16:creationId xmlns:a16="http://schemas.microsoft.com/office/drawing/2014/main" id="{0184200B-095C-B230-B31B-134B01B35ABC}"/>
              </a:ext>
            </a:extLst>
          </p:cNvPr>
          <p:cNvSpPr txBox="1"/>
          <p:nvPr/>
        </p:nvSpPr>
        <p:spPr>
          <a:xfrm>
            <a:off x="2249996" y="2519601"/>
            <a:ext cx="4572000" cy="461665"/>
          </a:xfrm>
          <a:prstGeom prst="rect">
            <a:avLst/>
          </a:prstGeom>
          <a:solidFill>
            <a:srgbClr val="C3D71D"/>
          </a:solidFill>
        </p:spPr>
        <p:txBody>
          <a:bodyPr wrap="square">
            <a:spAutoFit/>
          </a:bodyPr>
          <a:lstStyle/>
          <a:p>
            <a:pPr algn="ctr"/>
            <a:r>
              <a:rPr lang="en-GB" sz="2400" dirty="0"/>
              <a:t>"I didn't say she stole my money."</a:t>
            </a:r>
          </a:p>
        </p:txBody>
      </p:sp>
      <p:sp>
        <p:nvSpPr>
          <p:cNvPr id="11" name="TextBox 10">
            <a:extLst>
              <a:ext uri="{FF2B5EF4-FFF2-40B4-BE49-F238E27FC236}">
                <a16:creationId xmlns:a16="http://schemas.microsoft.com/office/drawing/2014/main" id="{4845BE87-F74F-F64F-ED31-0BB13D10AD65}"/>
              </a:ext>
            </a:extLst>
          </p:cNvPr>
          <p:cNvSpPr txBox="1"/>
          <p:nvPr/>
        </p:nvSpPr>
        <p:spPr>
          <a:xfrm>
            <a:off x="395034" y="3341744"/>
            <a:ext cx="7920880" cy="2862322"/>
          </a:xfrm>
          <a:prstGeom prst="rect">
            <a:avLst/>
          </a:prstGeom>
          <a:noFill/>
        </p:spPr>
        <p:txBody>
          <a:bodyPr wrap="square" rtlCol="0">
            <a:spAutoFit/>
          </a:bodyPr>
          <a:lstStyle/>
          <a:p>
            <a:r>
              <a:rPr lang="en-GB" dirty="0"/>
              <a:t>Try to say the sentence to create each of these meanings by placing the emphasis on a different word:</a:t>
            </a:r>
          </a:p>
          <a:p>
            <a:pPr marL="285750" indent="-285750" algn="ctr">
              <a:buFont typeface="Arial" panose="020B0604020202020204" pitchFamily="34" charset="0"/>
              <a:buChar char="•"/>
            </a:pPr>
            <a:endParaRPr lang="en-GB" dirty="0"/>
          </a:p>
          <a:p>
            <a:pPr marL="285750" indent="-285750" algn="l">
              <a:buFont typeface="Arial" panose="020B0604020202020204" pitchFamily="34" charset="0"/>
              <a:buChar char="•"/>
            </a:pPr>
            <a:r>
              <a:rPr lang="en-GB" b="0" i="0" dirty="0">
                <a:effectLst/>
              </a:rPr>
              <a:t>Maybe she borrowed it.</a:t>
            </a:r>
          </a:p>
          <a:p>
            <a:pPr marL="285750" indent="-285750" algn="l">
              <a:buFont typeface="Arial" panose="020B0604020202020204" pitchFamily="34" charset="0"/>
              <a:buChar char="•"/>
            </a:pPr>
            <a:r>
              <a:rPr lang="en-GB" b="0" i="0" dirty="0">
                <a:effectLst/>
              </a:rPr>
              <a:t>It was someone else, not her.</a:t>
            </a:r>
          </a:p>
          <a:p>
            <a:pPr marL="285750" indent="-285750" algn="l">
              <a:buFont typeface="Arial" panose="020B0604020202020204" pitchFamily="34" charset="0"/>
              <a:buChar char="•"/>
            </a:pPr>
            <a:r>
              <a:rPr lang="en-GB" b="0" i="0" dirty="0">
                <a:effectLst/>
              </a:rPr>
              <a:t>She stole something else.</a:t>
            </a:r>
          </a:p>
          <a:p>
            <a:pPr marL="285750" indent="-285750" algn="l">
              <a:buFont typeface="Arial" panose="020B0604020202020204" pitchFamily="34" charset="0"/>
              <a:buChar char="•"/>
            </a:pPr>
            <a:r>
              <a:rPr lang="en-GB" b="0" i="0" dirty="0">
                <a:effectLst/>
              </a:rPr>
              <a:t>Someone else said it.</a:t>
            </a:r>
          </a:p>
          <a:p>
            <a:pPr marL="285750" indent="-285750" algn="l">
              <a:buFont typeface="Arial" panose="020B0604020202020204" pitchFamily="34" charset="0"/>
              <a:buChar char="•"/>
            </a:pPr>
            <a:r>
              <a:rPr lang="en-GB" b="0" i="0" dirty="0">
                <a:effectLst/>
              </a:rPr>
              <a:t>I implied it or wrote it.</a:t>
            </a:r>
          </a:p>
          <a:p>
            <a:pPr marL="285750" indent="-285750" algn="l">
              <a:buFont typeface="Arial" panose="020B0604020202020204" pitchFamily="34" charset="0"/>
              <a:buChar char="•"/>
            </a:pPr>
            <a:r>
              <a:rPr lang="en-GB" b="0" i="0" dirty="0">
                <a:effectLst/>
              </a:rPr>
              <a:t>It was someone else's money.</a:t>
            </a:r>
          </a:p>
          <a:p>
            <a:pPr algn="ctr"/>
            <a:endParaRPr lang="en-GB" dirty="0"/>
          </a:p>
        </p:txBody>
      </p:sp>
      <p:pic>
        <p:nvPicPr>
          <p:cNvPr id="6" name="Picture 5">
            <a:extLst>
              <a:ext uri="{FF2B5EF4-FFF2-40B4-BE49-F238E27FC236}">
                <a16:creationId xmlns:a16="http://schemas.microsoft.com/office/drawing/2014/main" id="{3DBD5534-2F97-6758-EF06-CD6D528BF2B4}"/>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49753" y="6275211"/>
            <a:ext cx="486743" cy="527403"/>
          </a:xfrm>
          <a:prstGeom prst="rect">
            <a:avLst/>
          </a:prstGeom>
        </p:spPr>
      </p:pic>
    </p:spTree>
    <p:extLst>
      <p:ext uri="{BB962C8B-B14F-4D97-AF65-F5344CB8AC3E}">
        <p14:creationId xmlns:p14="http://schemas.microsoft.com/office/powerpoint/2010/main" val="37015810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D0958888-2D16-430D-98B9-A3A562C831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4D84D0D-5E21-495D-B7BB-713582AC4F29}">
  <ds:schemaRefs>
    <ds:schemaRef ds:uri="http://schemas.microsoft.com/sharepoint/v3/contenttype/forms"/>
  </ds:schemaRefs>
</ds:datastoreItem>
</file>

<file path=customXml/itemProps3.xml><?xml version="1.0" encoding="utf-8"?>
<ds:datastoreItem xmlns:ds="http://schemas.openxmlformats.org/officeDocument/2006/customXml" ds:itemID="{6C691E91-53D2-4BDD-9AFE-3067445F3347}">
  <ds:schemaRefs>
    <ds:schemaRef ds:uri="http://schemas.openxmlformats.org/package/2006/metadata/core-properties"/>
    <ds:schemaRef ds:uri="0e08f774-c844-414b-8174-1931542ea424"/>
    <ds:schemaRef ds:uri="010c06fb-adfb-4972-b43b-36d810ddac6c"/>
    <ds:schemaRef ds:uri="http://www.w3.org/XML/1998/namespace"/>
    <ds:schemaRef ds:uri="http://schemas.microsoft.com/office/2006/metadata/properties"/>
    <ds:schemaRef ds:uri="http://schemas.microsoft.com/office/2006/documentManagement/types"/>
    <ds:schemaRef ds:uri="http://purl.org/dc/terms/"/>
    <ds:schemaRef ds:uri="http://purl.org/dc/dcmitype/"/>
    <ds:schemaRef ds:uri="http://schemas.microsoft.com/office/infopath/2007/PartnerControl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13496</TotalTime>
  <Words>3435</Words>
  <Application>Microsoft Office PowerPoint</Application>
  <PresentationFormat>On-screen Show (4:3)</PresentationFormat>
  <Paragraphs>491</Paragraphs>
  <Slides>41</Slides>
  <Notes>4</Notes>
  <HiddenSlides>1</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41</vt:i4>
      </vt:variant>
    </vt:vector>
  </HeadingPairs>
  <TitlesOfParts>
    <vt:vector size="49" baseType="lpstr">
      <vt:lpstr>Arial</vt:lpstr>
      <vt:lpstr>Calibri</vt:lpstr>
      <vt:lpstr>Calibri Light</vt:lpstr>
      <vt:lpstr>Freestyle Script</vt:lpstr>
      <vt:lpstr>Söhne</vt:lpstr>
      <vt:lpstr>Times New Roman</vt:lpstr>
      <vt:lpstr>Office Theme</vt:lpstr>
      <vt:lpstr>Custom Design</vt:lpstr>
      <vt:lpstr>PowerPoint Presentation</vt:lpstr>
      <vt:lpstr>Relevant Grade Descriptors</vt:lpstr>
      <vt:lpstr>How do we want to look and sound?</vt:lpstr>
      <vt:lpstr>Appropriate speed</vt:lpstr>
      <vt:lpstr>Appropriate speed – teacher notes</vt:lpstr>
      <vt:lpstr>When can a change of pace be useful?</vt:lpstr>
      <vt:lpstr>Emphasis for effect</vt:lpstr>
      <vt:lpstr>Using voice for emphasis</vt:lpstr>
      <vt:lpstr>Using voice for emphasis</vt:lpstr>
      <vt:lpstr>Using voice for emphasis</vt:lpstr>
      <vt:lpstr>Using voice for emphasis</vt:lpstr>
      <vt:lpstr>Using voice for emphasis</vt:lpstr>
      <vt:lpstr>Using voice for emphasis</vt:lpstr>
      <vt:lpstr>Using voice for emphasis</vt:lpstr>
      <vt:lpstr>Using voice for emphasis</vt:lpstr>
      <vt:lpstr>Using voice for emphasis Reflection</vt:lpstr>
      <vt:lpstr>Using body language for emphasis</vt:lpstr>
      <vt:lpstr>Using body language for emphasis Reflection</vt:lpstr>
      <vt:lpstr>Pause for effect</vt:lpstr>
      <vt:lpstr>Pause for effect</vt:lpstr>
      <vt:lpstr>Pause, pace and emphasis</vt:lpstr>
      <vt:lpstr>Confident body language</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Confident body language</vt:lpstr>
      <vt:lpstr>Confident body language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84</cp:revision>
  <dcterms:created xsi:type="dcterms:W3CDTF">2014-08-12T18:49:29Z</dcterms:created>
  <dcterms:modified xsi:type="dcterms:W3CDTF">2024-02-06T11:24:55Z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3600</vt:r8>
  </property>
  <property fmtid="{D5CDD505-2E9C-101B-9397-08002B2CF9AE}" pid="4" name="MediaServiceImageTags">
    <vt:lpwstr/>
  </property>
</Properties>
</file>